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75"/>
  </p:notesMasterIdLst>
  <p:handoutMasterIdLst>
    <p:handoutMasterId r:id="rId76"/>
  </p:handoutMasterIdLst>
  <p:sldIdLst>
    <p:sldId id="256" r:id="rId2"/>
    <p:sldId id="631" r:id="rId3"/>
    <p:sldId id="591" r:id="rId4"/>
    <p:sldId id="600" r:id="rId5"/>
    <p:sldId id="601" r:id="rId6"/>
    <p:sldId id="602" r:id="rId7"/>
    <p:sldId id="603" r:id="rId8"/>
    <p:sldId id="669" r:id="rId9"/>
    <p:sldId id="611" r:id="rId10"/>
    <p:sldId id="604" r:id="rId11"/>
    <p:sldId id="605" r:id="rId12"/>
    <p:sldId id="612" r:id="rId13"/>
    <p:sldId id="632" r:id="rId14"/>
    <p:sldId id="608" r:id="rId15"/>
    <p:sldId id="610" r:id="rId16"/>
    <p:sldId id="613" r:id="rId17"/>
    <p:sldId id="670" r:id="rId18"/>
    <p:sldId id="614" r:id="rId19"/>
    <p:sldId id="615" r:id="rId20"/>
    <p:sldId id="671" r:id="rId21"/>
    <p:sldId id="633" r:id="rId22"/>
    <p:sldId id="616" r:id="rId23"/>
    <p:sldId id="617" r:id="rId24"/>
    <p:sldId id="672" r:id="rId25"/>
    <p:sldId id="673" r:id="rId26"/>
    <p:sldId id="618" r:id="rId27"/>
    <p:sldId id="619" r:id="rId28"/>
    <p:sldId id="620" r:id="rId29"/>
    <p:sldId id="621" r:id="rId30"/>
    <p:sldId id="622" r:id="rId31"/>
    <p:sldId id="623" r:id="rId32"/>
    <p:sldId id="624" r:id="rId33"/>
    <p:sldId id="675" r:id="rId34"/>
    <p:sldId id="634" r:id="rId35"/>
    <p:sldId id="625" r:id="rId36"/>
    <p:sldId id="626" r:id="rId37"/>
    <p:sldId id="627" r:id="rId38"/>
    <p:sldId id="628" r:id="rId39"/>
    <p:sldId id="629" r:id="rId40"/>
    <p:sldId id="635" r:id="rId41"/>
    <p:sldId id="636" r:id="rId42"/>
    <p:sldId id="638" r:id="rId43"/>
    <p:sldId id="639" r:id="rId44"/>
    <p:sldId id="640" r:id="rId45"/>
    <p:sldId id="667" r:id="rId46"/>
    <p:sldId id="641" r:id="rId47"/>
    <p:sldId id="642" r:id="rId48"/>
    <p:sldId id="644" r:id="rId49"/>
    <p:sldId id="645" r:id="rId50"/>
    <p:sldId id="646" r:id="rId51"/>
    <p:sldId id="647" r:id="rId52"/>
    <p:sldId id="648" r:id="rId53"/>
    <p:sldId id="649" r:id="rId54"/>
    <p:sldId id="650" r:id="rId55"/>
    <p:sldId id="651" r:id="rId56"/>
    <p:sldId id="652" r:id="rId57"/>
    <p:sldId id="653" r:id="rId58"/>
    <p:sldId id="654" r:id="rId59"/>
    <p:sldId id="655" r:id="rId60"/>
    <p:sldId id="656" r:id="rId61"/>
    <p:sldId id="662" r:id="rId62"/>
    <p:sldId id="657" r:id="rId63"/>
    <p:sldId id="658" r:id="rId64"/>
    <p:sldId id="676" r:id="rId65"/>
    <p:sldId id="682" r:id="rId66"/>
    <p:sldId id="681" r:id="rId67"/>
    <p:sldId id="683" r:id="rId68"/>
    <p:sldId id="677" r:id="rId69"/>
    <p:sldId id="678" r:id="rId70"/>
    <p:sldId id="679" r:id="rId71"/>
    <p:sldId id="680" r:id="rId72"/>
    <p:sldId id="684" r:id="rId73"/>
    <p:sldId id="630" r:id="rId74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00CC"/>
    <a:srgbClr val="3366FF"/>
    <a:srgbClr val="A41C55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731" autoAdjust="0"/>
  </p:normalViewPr>
  <p:slideViewPr>
    <p:cSldViewPr>
      <p:cViewPr varScale="1">
        <p:scale>
          <a:sx n="105" d="100"/>
          <a:sy n="105" d="100"/>
        </p:scale>
        <p:origin x="191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2021-06-18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0:33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8625 2875 0,'0'18'203,"18"-18"-203,-18 17 15,18 19 1,-1-1 0,1 0-16,0 1 15,-1-1 1,1-35-16,-18 35 16,18-17-16,-18-1 15,17 19 1,1-1-1,-1 0-15,1-17 16,-18-1-16,18 19 16,-1-36-1,-17 17-15,18-17 16,-18 18 0,18-18 312,-18-18-328,53-17 15,-1 0 1,37-18 0,-1 0-16,-70 35 15,105-35-15,-105 36 0,-1 17 16,71-53-16,18 0 15,-35 18 1,-54 35-16,1-18 16,0 18-16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1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9666 0,'18'0'0,"-1"0"16,1 0 0,0 0-1,-1 0-15,19 0 16,-19 0-16,1 0 0,17 0 16,-17 0-16,35 0 15,-36 0-15,1 0 16,35 0-1,-35 0-15,35 0 16,-36 0-16,-17 18 0,35-18 0,-17 0 16,35 17-16,-35-17 0,-1 0 15,19 0-15,34 0 16,-17 0 0,0 18-1,0-18 1,0 0-16,-36 0 15,19 0-15,-19 0 16,19 0-16,17 0 16,-36 0-16,36 0 15,-35 0-15,-1 0 16,36 0 0,-35 0-16,35 0 0,-35 0 15,-1 0-15,18 0 0,36 0 16,0 0-1,-19 0 1,1 0 0,0 0-1,0 0-15,0 0 16,-35 0-16,17 0 16,-17 0-16,17 0 15,18 0 1,-18 0-1,-17 0-15,17 0 16,-17 0-16,17 0 0,0 0 16,-17 0-16,35 0 15,-36 0-15,1 0 16,0 0-16,35 0 16,-36 0-16,1 0 0,0 0 15,17 0-15,35 0 0,-34 0 16,34 0-16,36 18 15,-88-18-15,88 17 16,-71-17-16,-18 0 0,72 0 16,-1 0-1,-53 0-15,36 0 16,-54 0-16,1 0 0,53 0 0,-19 0 16,-34 0-16,17 0 15,-17 0-15,0 0 0,-1 0 16,1 0-16,35 18 15,0-18 1,0 0 0,35 0-16,0 0 15,-17 0 1,-1 0 0,-35 0-16,36 0 15,-53 0-15,52 0 16,-52 0-16,35 0 15,-18 0-15,36 0 0,-54 0 0,71 0 16,-70 0-16,0 0 16,17 0-16,-17 0 0,52 0 15,-52 0-15,-1 0 0,19 0 16,17 0 0,-36 0-16,54 0 15,-54 0-15,1 0 0,0 0 0,17 0 0,36 0 16,-54 0-16,54 0 15,-36 0-15,-17 0 0,35 0 16,35 0 0,-71 0-16,54 0 15,-36 0-15,-17 0 0,35 0 0,17 0 16,1 0 0,-53 0-16,52 0 15,-52 0-15,-1 0 0,36 0 16,-35 0-16,70 0 15,-70 0-15,17 0 0,0 0 16,71 0-16,-18 0 16,-70 0-16,53 0 15,-54 0-15,18 0 16,18 0 0,-35 0-16,17 0 15,-17 0-15,35 0 16,0 0-16,0 0 15,17 0 1,1 0 0,-54 0-16,54 0 15,-36 0-15,-17 0 0,35 0 16,53 0 0,0 0-16,-18 0 15,-71 0-15,54 0 16,-53 0-16,-1 0 0,36 0 15,0 0 1,-35 0-16,35 18 16,-36-18-16,1 0 0,35 0 15,35 0-15,-88 17 0,88-17 16,-70 0-16,-1 0 16,36 0-16,18 0 15,-53 0-15,34 0 16,-34 0-16,17 0 15,-17 0-15,35 0 16,-35 0-16,-1 0 0,36 0 16,18 0-1,-1 0 1,1 0 0,-1 0-1,1 0-15,-1 0 16,-17 0-1,-35 0 1,0 0-16,35 0 16,-36 0-16,18 0 15,1 0 1,-19 0-16,54 0 0,-53 0 16,34 0-16,-34 0 0,53 0 15,-54 0-15,1 0 0,53 0 16,-1 0-1,1 0 1,-18-17 0,-36 17-16,36 0 15,-18 0 1,-17 0-16,17 0 16,-17 0-16,35-18 15,0 18 1,17 0-1,-34 0-15,-19 0 0,1 0 16,0 0-16,-1 0 16,18-18-1,-17 18-15,17 0 16,-17 0-16,0 0 0,-1 0 16,19 0-1,-1 0-15,18-17 16,-18 17-1,-17 0 1,-1 0 0,-17-18-1,18 18 1,17 0-16,-17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3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3298 6015 0,'18'0'16,"0"0"31,-1 0-16,1 0-31,0 0 16,-1 0-1,1 0 1,0 0-16,17 0 16,0 0-1,0 0 1,1 0-1,-1 0-15,0 0 16,-17 0-16,35 0 16,-36 0-16,19-18 15,17 18 1,-18 0 0,-17 0-16,17 0 15,-35-17-15,35 17 16,-17 0-16,-1 0 0,1 0 15,0 0-15,-1 0 16,1 0-16,0 0 16,-1-18-16,1 18 0,0 0 15,34 0 1,-34 0-16,35-18 0,-35 18 16,-1 0-16,1-17 0,35 17 15,-36 0-15,19 0 16,-19 0-16,1 0 15,17 0 1,-17 0-16,0-18 16,-1 18-16,1 0 0,17 0 15,0 0 1,1 0 0,-1 0-1,-17 0-15,17 0 16,-17 0-16,17 0 15,0 0-15,18 0 16,18 0 0,-36 0-1,-18 0-15,1 0 16,0 0-16,-1 0 0,19 0 16,17 0-1,-1 0-15,1 0 16,0 0-1,-35 0 1,0 0-16,17 0 16,-17 0-16,-1 0 15,18 0 1,18 18-16,-17-18 16,17 0-1,-1 0 1,-16 0-1,-19 0-15,36 0 16,-35 0-16,0 0 0,17 0 16,18 0-1,0 17 1,0-17 0,17 0-1,-17 0 1,0 18-16,-35-18 15,35 0-15,-36 0 16,18 0-16,18 0 16,0 0-1,-35 0-15,35 0 16,-36 18-16,36-18 16,-35 0-16,35 0 0,-35 0 0,-1 0 15,19 0-15,16 0 16,1 17-1,0-17 1,-17 0 0,-19 0-16,36 0 15,-35 0-15,35 0 0,17 0 16,-52 0-16,70 0 16,-70 0-16,-1 0 0,54 0 15,-1 0 1,-52 0-16,17 0 15,-17 0-15,0 0 0,-1 0 16,19 0-16,-19 0 0,1 0 16,-1 0-16,1 0 15,0 0-15,17 0 16,-17 0-16,35 0 16,-36 0-16,18 0 15,36 0 1,-53 0-16,70 0 0,-70 0 15,52 0-15,1 0 16,17 0 0,-35 0-1,17 0 1,-52 0-16,52 0 0,-52 0 16,35 0-16,0 0 15,-35 0-15,34 0 16,-34 0-16,0 0 0,-1-17 15,36 17 1,-35 0-16,35 0 16,-35 0-16,17 0 0,18 0 15,17 0 1,1 0 0,17 0-1,0 0 1,18 0-1,-18-18-15,-70 18 0,52 0 16,-52 0-16,0 0 0,17 0 16,53 0-1,-17 0 1,35 0 0,-18 0-1,18 0-15,-1 0 16,-34 0-1,-53 0-15,52 0 16,-52 0-16,-1 0 0,19 0 16,17 0-1,-36 0-15,19 0 16,-19 0-16,19 0 0,16 0 16,1 0-1,18 0 1,-18 0-1,-36 0-15,36 0 16,-35 0-16,0 0 0,35 0 16,-36 0-16,36 0 15,-35 0-15,17 0 16,18 0 0,-35 0-16,34 0 15,-34 0-15,0 0 0,35 0 16,0 0-16,-36 0 15,54 0-15,-54 0 16,36 0-16,18 0 16,-1 0-1,1 18 1,-36-18 0,-17 0-16,17 0 0,-17 0 0,0 0 15,17 0-15,18 0 16,0 0-1,-36 0-15,36 0 16,-35 0-16,-1 0 0,1 0 16,0 0-16,52 0 15,-52 0-15,0 0 0,52 0 0,18 0 16,-17 0 0,-1 0-1,1 0 1,0 0-1,-1 0 1,-17 0-16,-35 0 0,52 0 16,-52 0-16,-1 0 0,36 0 15,18 0 1,-18 0 0,17 0-1,-17 0-15,-35 0 16,17 0-16,-17 0 0,0 0 15,17 0-15,35 0 16,-34 0-16,34 0 16,-52 0-16,35 0 15,0 0 1,-36 0-16,36 0 0,-35 0 16,-1 0-16,19 0 0,17 0 15,35 0 1,-70 0-16,52 0 15,-52 0-15,17 0 16,-17 0-16,52 0 16,-52 0-16,17 0 0,36 0 15,-1 0 1,1 0 0,-18 17-1,-36-17-15,54 0 16,-53 0-16,-1 0 0,36 0 15,18 0-15,-1 0 16,1 0 0,17 0-1,-70 0-15,52 0 16,-52 0-16,-1 0 0,36 0 16,36 18-1,-19-18-15,36 0 16,-36 0-1,-52 0-15,53 0 16,-54 0-16,1 0 0,35 0 16,-18 0-1,-17 0-15,35 0 16,-36 0-16,19 0 0,17 0 16,-36 0-16,36 0 15,-35 0-15,-1 0 16,19 0-16,17 0 15,-36 0-15,36 0 16,-35 0-16,-1 0 0,19 0 0,17 0 16,-36 0-16,36 0 15,-35 0-15,35 0 16,35 0 0,-18 0-1,36 0 1,-35 0-16,-54 0 0,72 0 15,-54 0-15,-17 0 16,35 0-16,52 0 16,-87 0-16,70 0 15,-70 0-15,17 0 0,18 0 16,0 0 0,-35 0-16,34 0 0,-52-18 0,18 18 15,35 0-15,0 0 16,35 0-1,18 0 1,-18 0 0,-70 0-16,70 0 15,-70 0-15,-1 0 0,36 0 0,18 0 16,-1 0 0,-17 0-1,0 0 1,-35 0-16,52 0 15,-52 0-15,35 0 16,17 0-16,-52 0 0,35 0 16,-35 0-16,-1 0 0,36 0 15,0 0 1,-35 0-16,17 0 16,-17 0-16,-1 0 0,1 0 15,0 0-15,17 0 16,0 0-1,18 0 1,18 0 0,17 0-1,-18 0 1,-52 0-16,53 0 0,-54 0 16,36 0-16,0 0 15,-35 0-15,17 0 16,-17 0-16,-1 0 15</inkml:trace>
  <inkml:trace contextRef="#ctx0" brushRef="#br0" timeOffset="1453.2291">10672 4128 0,'17'0'78,"-17"17"-78,18-17 0,-1 53 16,1-53-16,-18 18 0,18 17 16,35 18-1,-53-35-15,35 17 0,-17-18 0,-18 1 16,17 17-16,1 1 15,-18-19-15,35 1 16,-35 0-16,0-1 0,18-17 125,-18-17-109,17-1-16,1 18 0,17-53 15,-17 35-15,0 1 0,17-19 16,53-52 0,-70 71-16,88-72 15,-106 72-15,35-1 0,35-35 16,-70 36-16,71-36 0,-53 53 0,-18-18 15,35 0-15,-35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4:4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3916 0,'17'0'47,"1"0"-31,-18 17-16,35 19 15,-35-1-15,18-35 16,0 35-16,-18-17 16,35 0-16,-35-1 0,17 19 15,-17-19-15,18 18 16,0-35-16,-1 36 16,1-19-16,-18 1 0,18 17 15,17 18-15,-17 18 16,-1-71-16,19 53 15,-36-36-15,0 1 16,17-18-16,1 35 16,-18-17-1,17-18 95,1 0-110,-18-18 0,35-17 15,-17 17-15,53-35 16,-54 18-16,1 35 0,70-88 16,36-18-1,-107 106-15,107-106 16,-107 89-16,1-1 0,70-53 0,18-17 15,-88 88-15,52-53 16,-70 36-16,18 17 0,17-36 16,-17 1-1,-1 35-15,1-18 16,0 18 0,-18-17-16</inkml:trace>
  <inkml:trace contextRef="#ctx0" brushRef="#br0" timeOffset="3906.4833">13847 11606 0,'0'18'93,"17"-18"-77,-17 18-16,18-18 16,-18 17-16,0 1 15,0 0-15,0-1 16,0 1-1,0 0-15,0-1 16,0 1 15,0-1-15,0 1 0,0 0-1,0-1 1,-18 1-16,18 0 15,-17-1 1,-1 1 0,0-18-1,1 18 1,-1-1-16,0 1 16,-17-18-1,17 17 1,-17-17-1,17 0-15,-34 18 16,34-18-16,-17 0 0,-1 18 16,1-18-1,17 0 1,18 17 15,-17-17 0,-1 0 1,1 0-1,-1 0 0</inkml:trace>
  <inkml:trace contextRef="#ctx0" brushRef="#br0" timeOffset="5015.9484">13388 11836 0,'0'17'16,"0"1"15,0 0-15,0-1-1,0 1-15,-18 0 16,1-1-1,-1 1 1,0-1 0,1 1-1,-1 0 1,18-1-16,-18-17 16,18 18-1,-17-18 1,17 18 15,-18-18-15,1 0-16,17 17 31,0 1 78,17-18-109,1 0 16,35 18 0,-53-1-16,70-17 0,-34 18 15,-19-18-15,18 17 0,18 1 16,-35-18-16,35 0 15,-35 0-15,-1 18 16,1-18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02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23618 7391 0,'18'0'109,"-18"17"-109,18 1 0,17 35 16,-17-35-16,17 52 15,-17-52-15,17 35 16,-35-36-16,35 36 16,-35-35-16,0-1 0,18 1 15,17 17-15,-35-17 16,0 0-16,18-18 94,-1 0-94,1-18 0,17-17 15,-17 35-15,35-53 16,-36 35-16,1 1 0,35-36 15,53-36 1,0 19 0,-89 52-16,54-35 0,-53 53 15,-1-35-15,1 35 0,-18-18 16</inkml:trace>
  <inkml:trace contextRef="#ctx0" brushRef="#br0" timeOffset="1328.2126">23830 11624 0,'0'18'62,"0"-1"-62,18 36 16,17 18 0,-17-18-1,-1-18 1,-17-17-16,18 17 16,0-35 30,-1 0 1,1 0-47,0 0 16,34-35-16,1-18 16,-35 53-16,35-71 15,-35 71-15,-1-17 0,36-36 16,0-36-1,-53 72-15,71-54 16,-54 71-16,-17-17 0,18-1 0,17 0 0,0-35 16,-17 36-1,0-1 1</inkml:trace>
  <inkml:trace contextRef="#ctx0" brushRef="#br0" timeOffset="2578.2917">23689 14870 0,'0'17'62,"18"1"-46,-18-1-16,17 1 15,1 35 1,0-35 0,-1 35-1,1-18 1,-1 0-16,1-17 15,-18-1-15,18 1 0,-18 0 16,17-1 0,19 1-1,-1-18 1,-17 0-16,35 0 16,-36-18-16,54-17 0,17-53 15,-18 17 1,-52 54-16,35-36 15,-53 35-15,18 0 0,-18 1 0,35-1 16,-17-17 0,-1 17-1,1 1-15,0 17 16,-1 0 46,1 0-46,-18-18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23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 6773 0,'-17'0'16,"-1"0"31,0 0-32,1 0 1,-1 0 0,0 0-1,18 18 1,-17-18 0,-1 0-1,18 18 1,-17-18-16,-1 0 15,18 17-15,-18 1 16,1-18-16,-1 0 16,18 18-1,-18-18-15,1 17 16,-1 1 0,0-1-1,1 1 1,-1 0-1,18-1 1,-35 1-16,17 0 16,1-1-1,17 1-15,-18 0 16,18-1-16,-18-17 16,18 18-1,-17-1 1,17 1-16,-18 17 0,18-17 15,-18-18-15,18 18 0,-17 17 16,-1-35-16,18 35 16,0-17-16,-17-1 15,17 1-15,0 0 16,-18 17 0,18-17-16,0 17 15,-18-17 1,1 17-1,17 0 1,0 0 0,0 1-1,0-1-15,0 18 16,0-35 0,0-1-16,0 18 15,0-17 1,0 0-16,0-1 15,0 19 1,0-1-16,0 0 16,17 1-1,-17-19-15,0 18 16,0-17-16,0 0 16,18-1-1,-18 1-15,0 0 0,0-1 16,0 1-16,18-18 0,-18 18 15,17 17 1,-17-18 0,0 1-16,35 0 15,-35-1-15,0 1 0,0 0 16,18-18-16,0 35 16,-18 0-1,35-17 1,-35-1-1,18 1 1,-1 0 0,-17-1-16,18 1 0,0-18 15,-18 18-15,17-1 0,1-17 16,-18 36-16,35-19 16,-17-17-1,-1 18 1,19-1-1,-1 1-15,0 0 16,0-1 0,1 1-1,-19-18 1,-17 18-16,18-18 16,-18 17-16,18-17 0,-1 0 15,1 0-15,0 18 16,-1-18-1,1 0 1,17 18 0,-17-18-1,-1 17 1,1-17-16,0 18 0,-1-18 16,1 0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5:45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 17762 0,'18'0'47,"0"0"15,-1 0-30,1 0-1,-18-17-15,18 17-16,-1 0 31,1 0-31,0 0 15,17 0 1,18 0 0,-18 0-1,-17 0-15,17 0 16,-17 0-16,-1 0 0,1 0 16,17 0-16,0 0 15,1 0 1,-1 0-1,0 0 1,1 0 0,-19 0-16,18 0 15,-17 0 1,0 0 0,17 0-1,0 0 1,1 0-1,-1 0-15,0 0 16,0 0 0,1 0-1,-19 0-15,1 0 16,17 0-16,-17 0 16,0 0-16,17 0 15,-18 0-15,1 0 0,0 0 16,17 0-1,-17 0-15,-1 0 16,1 0-16,0 0 16,-1 0-1,18 0 1,-17 0-16,0 0 0,-1 0 0,1 0 16,0 0-16,17 0 15,18 0 1,0 0-1,-36 0 1,1 0-16,17 0 16,-17 0-16,0 0 0,17 0 15,0 17 1,0-17 0,1 0-1,-19 0-15,19 0 16,-19 0-16,19 0 0,-1 0 15,18 0 1,0 0 0,0 0-1,0 0 1,-1 0 0,-16 0-16,-19 0 0,36 0 15,-17 0 1,-1 0-16,35 0 15,-52 0-15,53 0 16,-54 0-16,36 0 16,18 0-1,-1 0-15,1 0 16,-18 0 0,0 0-1,-36 0-15,36 0 16,-35 0-16,-1 0 15,1 0-15,35 0 16,-35 0-16,17 0 0,18 0 16,-36 0-16,54 0 15,-53 0-15,52 0 16,18 0 0,-70 0-16,70 0 15,-70 0-15,17 0 0,18 0 0,35 0 16,-70 0-16,52 0 15,-52 0-15,17 0 0,1 0 16,52 0 0,0 0-1,-88-17-15,106 17 16,-88 0-16,70-18 0,35 18 16,-35 0-1,1 0 1,-72 0-16,36 0 15,-35 0-15,-1 0 0,1 0 16,17 0 0,1 0-16,-19 0 15,1 0-15,0 0 0,-1 0 0,1 0 16,52 0 0,1 0-1,-1-18 1,36 18-1,-88 0-15,88-17 0,-89 17 0,1 0 16,35 0-16,-35 0 0,70 0 16,-71 0-16,1 0 0,17 0 15,18 0 1,-17 0 0,16-18-1,1 18-15,18 0 16,-53 0-16,52 0 15,-35 0-15,-17 0 0,35-17 16,-35 17-16,70 0 16,-71 0-16,1 0 0,17-18 15,18 18-15,-35-18 16,17 18 0,0 0-1,-17 0-15,35 0 16,-35 0-16,-1 0 0,19 0 15,34 0 1,-35 0-16,1 0 16,-19 0 77,1 0-77,0 0 0,-1 0-1,1 0 1,17 0 0,18 0-16,-35 0 0,35 0 15,-36 0-15,1 0 0,0 0 16,17 0-16,35 0 15,-17 0 1,-35 0-16,17 0 16,-17 0-16,-1 0 15,1 0-15,0 0 16,-1 0 0,36 0-1,0 0 1,18 0-1,-1 0-15,-52 0 16,35 0-16,-35 0 16,17 0-16,-18 0 15,1 0-15,17 0 16,-17 0-16,0 0 16,35 0-1,0 0-15,-18 18 16,18-18-1,-18 0 1,0 0 0,-17 0-1,17 0 1,-17 0-16,17 0 16,0 0-1,-17 0 1,35 0-1,-18 18 1,0-18 0,1 0-16,17 0 15,-36 0 1,19 17 0,-1-17-1,0 0 1,0 18-1,18-18-15,0 0 16,-17 0 0,16 0-1,1 0 1,-17 0 0,-19 0-16,19 0 15,-19 0-15,1 0 0,35 0 16,-18 0-1,18 0 1,-18 0 0,-17 0-16,17 0 15,-17 0-15,-1 0 0,1 0 16,17 0-16,1 0 16,17 0-1,-1 0 1,-16 0-1,34 0 1,-17 0-16,-35 0 16,35 0-16,-36 0 0,36 0 15,-35 0-15,35 0 16,-36 0-16,1 0 0,0 0 16,17 0-1,-17 0-15,17-18 16,-17 18-16,17 0 0,18 0 15,17 0 1,-52 0-16,53 0 16,-54 0-16,1 0 15,35 0 1,0 0 0,-18 0-16,0 0 15,-17 0-15,35 0 16,-36 0-16,1 0 15,0 0-15,35 0 16,-18 0-16,0 0 16,36 0-1,-54 0-15,36 0 0,-35 0 16,17 0-16,18 0 16,18 0-1,-1 0 1,36 0-1,-18 0-15,-52 0 16,52 0-16,-71 0 0,54 0 16,-53 0-16,52 0 15,-52 0-15,-1 0 0,1 0 16,53 0 0,-1 0-1,18 0-15,1 0 16,-54 0-16,53 0 15,-70 0-15,17 0 0,35 0 16,19 0 0,-72 0-16,54 0 15,-54 0-15,1 0 0,53 0 16,-1 0-16,18 0 16,-70 0-16,53 0 15,-54 0-15,1 0 0,52 0 16,1 0-1,-53 0-15,70 0 16,-70 0-16,70 0 16,18 0-16,-71 0 15,53 0-15,-70 0 0,17 0 0,18 0 16,-36 0-16,89 0 16,-88 0-16,0 0 0,17 0 0,18 0 15,53 0 1,-89 0-16,107 0 15,-89 0-15,53 0 0,0 0 16,-70 0-16,70-17 16,-70 17-16,0 0 0,34 0 15,37 0 1,-72 0-16,19 0 16,-19 0-16,1 0 0,17 0 0,18 0 15,0 0 1,17 0-1,1 0 1,17 0 0,-70 0-16,52 17 15,-52-17-15,17 0 0,1 0 0,-19 0 16,54 0-16,-54 0 0,-17 18 16,71-18-16,17 0 15,-35 17 1,-35-17-16,35 0 15,-36 0-15,54 18 16,-1-18-16,-52 0 16,53 0-16,-54 0 0,1 0 15,0 18-15,-1-18 0,36 0 16,-35 0-16,-1 0 0,19 0 16,17 0-1,-1 0 1,-34 0-16,17 0 0,-17 0 15,0 0-15,-1 0 0,19 0 16,-19 0-16,1 0 0,-1 0 16,54 0-1,-36 0 1,1 0 0,-1 0-16,-17 0 15</inkml:trace>
  <inkml:trace contextRef="#ctx0" brushRef="#br0" timeOffset="18642.1812">14270 2928 0,'0'18'125,"18"-18"-125,-1 35 16,36 18 0,-18 0-1,-35-36-15,53 36 0,-53-35 16,0 0-16,18 17 0,17 18 15,-17-18 1,-1 0 0,1-35-1,-18 18-15,0 0 63,18-18-63,-1 0 15,-17 35 1,18-35 0,-18 18 31,18-18-16,-18 17-16,17-17-15,-17-17 94,0-1-78,18 0-16,35-17 15,-36 17-15,177-123 32,-176 124-32,17 17 0,54-71 15,-72 71-15,54-53 0,-54 36 16,36-1-16,-35 0 16,-18 1 93</inkml:trace>
  <inkml:trace contextRef="#ctx0" brushRef="#br0" timeOffset="21376.3259">1905 3916 0,'18'0'204,"-1"0"-204,1 0 15,0 0 1,-1 0-1,1 0 1,-1 0-16,1 0 16,0 0-1,-1 0 1,19 17 0,17-17-1,-36 0 1,18 0-16,1 0 15,-19 0 1,19 0 0,-1 0-1,-17 0 1,17 0 0,0 0-16,0 18 15,1-18 1,-1 0-1,0 0 1,-17 0-16,17 0 16,-17 0-16,-1 0 0,1 0 15,35 0-15,-35 0 0,17 0 16,-17 0-16,-1 0 0,54 0 16,-1-18-1,1 18 1,-53 0-16,34-17 15,-34 17-15,0 0 0,17 0 16,0 0 0,-17 0-1,0 0-15,17 0 16,-18 0-16,1 0 16,17-18-1,1 18-15,-19 0 16,36 0-16,-35 0 15,-1 0-15,1 0 0,35 0 16,-35-17-16,-1 17 16,36 0-1,0 0 1,0 0-16,0 0 16,-18 0-1,-17 0-15,0 0 16,-1 0-16,1 0 15,17 0 1,-17 0 0,35 0-16,0-18 15,17 18 1,-17 0 0,-35 0-16,35 0 15,-36 0-15,1 0 0,0 0 16,34 0-1,1 0-15,0 0 16,-17 0 0,16 0-1,-34 0-15,17 0 16,-17 0-16,17 0 16,18 0-1,-17 0-15,16 0 16,-34 0-1,35 0 1,0 18 0,-18-18-1,18 0-15,-35 0 16,17 17 0,-17-17-1,-1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6:37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14358 7479 0,'0'18'125,"0"-1"-109,18-17-16,17 53 15,-17-35-15,17 52 16,-17-34-16,-18-19 0,35 18 16,-35-17-16,35 53 0,-17-54 15,-1 19-15,1 17 16,0-36-1,-18 1 1,17-18 140,1 0-156,0 0 16,17-53 0,-18 53-16,54-71 15,-36 36-15,71-53 16,53 0-16,-141 52 0,105-52 15,-88 71-15,53-36 16,-88 35-16,71-35 16,-53 35-16,-1 18 0,1-17 0,0 17 15,17-36 1,-35 19 0</inkml:trace>
  <inkml:trace contextRef="#ctx0" brushRef="#br0" timeOffset="1671.9813">14340 8908 0,'18'17'94,"-18"1"-78,35 0-1,-35-1-15,36 36 16,-36-35-16,17-1 0,1 54 0,0-18 16,-1-35-16,1 52 15,-1-52-15,-17 17 16,0-17-16,18-1 15,-18 1-15,0 0 94,18-18-94,-1 0 63,1 0-48,0 0-15,35-36 16,17 1 0,-52 17-16,70-52 0,-70 52 15,-1 1-15,1-1 0,70-35 0,71-53 16,-142 71-16,125-53 15,-125 88-15,1-18 0,70-35 16,-17 0 0,-54 36-16,36-19 15,-53 19-15,18 17 0,-18-18 0,17-17 16,1 17 0,0 0-1,-18 1 1,0-1-1</inkml:trace>
  <inkml:trace contextRef="#ctx0" brushRef="#br0" timeOffset="14625.8988">8837 6685 0,'0'-17'0,"-18"17"32,18-18-32,0 0 15,-17 18 1,17-17-16,0-1 16,0 0-1,0 1 1,0-1-16,0 0 31,0 1-15,0-1-1,0 0-15,0 1 32,0-1-17,17 18-15,-17-17 16,0-1-16,18 18 15,-18-18-15,18 18 16,-1-17-16,1 17 16,-18-18-16,18 18 0,-18-18 0,17 18 15,-17-17-15,36 17 16,-36-18-16,17 18 16,1 0-16,-18-18 15,17 18-15,19-17 16,-19 17-16,1 0 0,0-18 15,52 18-15,-70-17 0,36 17 16,-19-18-16,1 18 0,-1 0 16,1-18-16,17 18 15,-17 0-15,0-17 16,-1 17-16,1 0 16,0 0-16,-1 0 15,-17-18-15,18 18 16,17 0-1,-17 0-15,17 0 16,-17 0-16,-1 0 16,36 0-1,-18 0 1,1 0-16,-19 0 16,1 0-1,17 0 1,-17 0-1,35 0 1,-36 0-16,19 0 0,-19 0 16,1 0-16,17 18 0,18-18 15,0 17 1,-53 1 0,18-18-1,17 0 1,-17 18-16,-1-18 15,-17 17-15,18-17 16,0 0 0,-18 18-1,17-18-15,-17 17 16,0 1-16,18-18 16,0 18-16,-18-1 15,17 1 1,1 0-1,-18-1 1,17-17 0,-17 18-1,0 0 1,18-18 15,-18 17-31</inkml:trace>
  <inkml:trace contextRef="#ctx0" brushRef="#br0" timeOffset="15688.4677">10283 6068 0,'18'0'63,"0"0"-48,-1 0 1,1 17-16,0 19 16,17-19-1,0 19 1,1-1 0,-19 0-1,1 0 1,-1-17-16,1-18 0,-18 18 31,0-1 16,0 1-31,0 0-1,-18-1 1,-17 19-1,0-19 1,-18 18 0,35-17-16,-17 0 15,17-18-15,1 0 0,-19 35 0,1 0 16,18-35-16,-1 18 16,0-18-16,18 18 0,-17-1 15,-1-17 48</inkml:trace>
  <inkml:trace contextRef="#ctx0" brushRef="#br0" timeOffset="21204.4267">8555 9013 0,'0'-17'16,"0"-1"0,0 1 15,17 17-31,-17-18 16,0 0-16,18 18 15,-18-17-15,0-1 16,18 18-16,-18-18 15,35-17 1,-35 17 0,18 18-16,-1-17 15,1 17 1,0-18 0,-18 1-16,17 17 0,-17-18 0,18 18 15,0 0-15,-1-18 16,1 18-16,-1-17 15,-17-1-15,18 18 16,17 0 0,-17-18-16,0 1 15,17 17 1,-17 0-16,-1-18 16,1 18-1,-1 0-15,1-18 16,0 18-1,17 0-15,0 0 16,36 0 0,-1 0-1,-17 0 1,-35 0-16,17 0 16,-17 0-16,0 0 31,-1 0 31,1 0-46,-1 0-16,-17 18 16,18-18-1,-18 18-15,18-18 16,-1 0-16,-17 17 15,18-17 1,-18 18 0,18-18-16,-18 18 0,17-18 15,-17 17-15,18-17 16,0 18 0,-1 17-1,1-35-15,-1 18 16,1-18-16,-18 17 0,18-17 15,-1 0 64,-17 18-64,0 0 16</inkml:trace>
  <inkml:trace contextRef="#ctx0" brushRef="#br0" timeOffset="23188.9429">9790 8590 0,'17'0'110,"1"0"-95,-18 18 1,17-18-16,-17 17 0,18 1 15,-18 0 1,18-18 0,-18 17-1,17-17 1,-17 18 0,0 0 30,0-1-14,0 1 15,-17 0-32,17-1 1,-18 1-1,-17-18-15,17 17 0,-17 1 16,17 0-16,-35-1 16,-17 1-1,52-18-15,-17 18 16,17-18-16,1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0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2787 0,'0'18'78,"0"-1"-62,17-17-16,1 36 16,0-19-16,-18 1 15,17-1-15,1 19 16,-18-19-16,35 19 0,-17-1 15,-1 18 1,19 0 0,-19 0-1,-17-36-15,18 36 16,0-35-16,-1-1 16,-17 19-16,0-19 15,18 1-15,-18 0 16,0-1-16,18-17 94,-18-17-48,17 17-46,-17-18 16,53-17-16,0-18 16,-35 35-16,70-35 15,-88 36-15,17-1 0,72-35 16,17-17 0,-89 52-16,71-35 15,-70 53-15,-18-18 0,35 1 16,-35-1-16,18 18 0</inkml:trace>
  <inkml:trace contextRef="#ctx0" brushRef="#br0" timeOffset="3563.1022">2628 9331 0,'18'0'94,"-1"0"-94,1 0 16,0 0-16,-1 0 15,19 0 1,-1 18 0,0-18-1,18 0-15,-18 0 16,36 0 0,-18 0-1,-35 0-15,34 0 16,-34 0-16,17 0 15,1 0 1,-1 0-16,-17 0 16,-1 0-1,18 0 1,1 0 0,17 0-1,0 0 1,-18 0-16,-18 0 31</inkml:trace>
  <inkml:trace contextRef="#ctx0" brushRef="#br0" timeOffset="4687.7702">2611 11289 0,'0'0'0,"17"0"16,-17 18 0,35-18-1,18 0 1,0 0 0,36 0-16,-1 0 15,-71 0-15,89 0 16,-88 0-16,52 0 15,-52 0-15,70 0 16,-70 0-16,-1 0 0,36 0 16,-35-18-16,35 18 15,-35 0-15,34 0 0,-34-18 16,17 18 0,-17 0-1,0 0 48</inkml:trace>
  <inkml:trace contextRef="#ctx0" brushRef="#br0" timeOffset="5578.4539">2805 12788 0,'17'0'31,"19"0"-31,-19 0 15,36 18-15,-35-18 0,17 0 16,36 0-16,87 17 16,19 1-1,-142-18-15,141 0 16,-140 0-16,-19 0 0,124 18 16,0-1-16,-105-17 0,105 18 15,-106-18-15,-17 0 0,70 18 16,0-18-1,-70 0-15,35 0 16,-36 0-16,1 0 0,0 0 16,-1 0-1,1 0-15</inkml:trace>
  <inkml:trace contextRef="#ctx0" brushRef="#br0" timeOffset="6828.5362">2611 14658 0,'17'0'47,"1"0"-47,35 0 15,35 0 1,-17 0-1,-54 0-15,89 18 16,-88-18-16,-1 0 0,36 0 0,-35 0 0,70 0 16,-70 0-16,17 0 0,53 0 15,0 0 1,-70 0-16,70 0 16,-70 0-16,-1 0 0,36 0 15,0 0-15,-35 0 16,35 0-16,-36 0 0,1 0 15,0 0-15,17 17 16,-17-17 0,-1 0-1</inkml:trace>
  <inkml:trace contextRef="#ctx0" brushRef="#br0" timeOffset="7766.0945">2999 16087 0,'0'-18'15,"17"18"16,1 0-31,17 0 16,53 0 0,-70 0-16,70 0 15,-70 0-15,17 0 0,-17 0 0,70 18 0,71-18 16,-36 0 0,-105 0-16,88 0 15,-89 0-15,71 0 16,-35 0-1,-35 0-15,35 17 16,-35-17-16,-1 0 0,19 0 0,34 0 16,-52 0-16,35 0 15,-36 0-15,1 0 0,0 0 16,-1 0 0</inkml:trace>
  <inkml:trace contextRef="#ctx0" brushRef="#br0" timeOffset="10266.2761">22260 13723 0,'18'0'62,"0"0"-62,-18 18 16,17 35-16,1-53 0,17 70 15,-35-52-15,0-1 0,18 36 16,-18-35-16,35 53 16,-35-54-16,0 1 0,18 35 15,-1-18 1,-17 18-16,18-35 16,0-18 171,-18-18-187,17-70 16,1 88-16,17-88 15,-17 70-15,-1-17 0,1-18 16,0 17-16,52-69 16,-70 87-16,36 0 0,-1-70 15,0 70-15,18-70 0,-35 71 0,-18-1 16,17 18-16,1-35 0,-18 17 0,18-17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7:38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16528 5151 0,'17'17'46,"1"1"-30,0-18-16,-1 53 16,1-18-1,-1-35-15,19 71 0,-36-54 16,17 19-16,19 16 16,-19 1-1,-17-35-15,0 17 16,18-35-16,-18 18 0,0 0 15,0-1 1,0 1-16,18-18 16,-18 17-1,0-34 110,17-1-109,-17-17-16,18 35 0,17-53 16,-17 35-16,35-35 15,-18-17 1,-17 70-16,52-88 15,-52 70-15,-1 0 0,36-35 16,0-17 0,-35 70-16,52-71 0,-52 71 15,-18-17-15,53-19 0,-18-16 16,-17 16 0,17 1-1,-17 17 1,-1 1-1</inkml:trace>
  <inkml:trace contextRef="#ctx0" brushRef="#br0" timeOffset="3781.4764">14023 4145 0,'-18'0'94,"1"0"-63,-1 0 0,18 18-15,-18-18-16,1 17 15,-1-17 1,18 18 0,-18 0-1,18-1-15,-17-17 16,17 18-16,0 0 16,0-1-16,0 1 15,0 0 1,0-1-1,0 1 1,17-18 0,1 17-16,0-17 15,-1 18 1,1-18 0,0 0-1,-1 0 16,1 0-15,0 0 0,-18-18-16,17 1 15,1-18 1,-1 17 0,-17-17-1,18 35-15,-18-18 31,-18 18 1,18-18-17,-35 18 1,18-17-16,17-1 0,-18 18 16,0 0-16,18-18 31,-17 18-31</inkml:trace>
  <inkml:trace contextRef="#ctx0" brushRef="#br0" timeOffset="4953.4268">15399 6562 0,'-18'0'31,"0"0"-31,18 17 0,-17 1 16,17 0 0,-18 17-1,18-17 1,-17-1 0,17 1-16,0-1 15,0 1-15,0 0 16,0-1-16,0 1 31,17 0-15,-17-1-1,18 1 1,-1 0-16,1-18 16,0 0-16,-1 0 15,1 0-15,17 0 16,-17 0-16,35 0 15,-35 0-15,17-18 16,0-17 0,-17 17-16,-1-17 0,-17 17 0,0 0 15,0 1-15,-17-36 16,17 35-16,-71-35 16,54 53-16,17-17 0,-53-19 15,17 19 1,1 17-1,17-18-15,1 18 16,-1 0 0,18-18-1</inkml:trace>
  <inkml:trace contextRef="#ctx0" brushRef="#br0" timeOffset="5781.6057">15752 7726 0,'0'17'32,"0"1"-32,0 0 15,0-1-15,0 36 16,0 0-1,0-17 1,0-1 0,0-18-16,0 1 15,0 0-15,0-1 16,17-17 0,1 18-16,17 0 15,-17-18 1,-1 0-1,1 0-15,0 0 16,-1 0-16,-17-18 16,18 0-16,17-17 15,-17-18 1,-1 53-16,1-53 16,-18 36-16</inkml:trace>
  <inkml:trace contextRef="#ctx0" brushRef="#br0" timeOffset="5953.4921">16034 7814 0,'0'0'16,"0"-18"-16,0 1 15,-18 17 1,18-36-16,-35 36 16,0-17-1,17 17 17,0 0-17,18-18-15,-35 18 16,17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1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2805 0,'18'17'47,"0"-17"-32,-1 36-15,1-1 16,-1 0 0,1-17-16,17 17 15,-35-17-15,36 17 16,-1 18-1,-35-36-15,35 36 0,-35-35 16,18 0-16,-18-1 0,35 36 16,-17-35-16,-18-1 15,17 19 1,-17-19 0,18 1-16,-18-36 109,0 1-93,0-1-16,18-17 15,-18 17-15,35-35 16,-17 36-16,-18-1 0,70-53 15,-52 36-15,52-53 16,-34 53-16,70-53 0,-89 70 0,89-88 16,-71 88-16,-35 1 0,71-36 15,-54 53-15,36-53 16,-53 35-16,18 18 16,-18-17-1</inkml:trace>
  <inkml:trace contextRef="#ctx0" brushRef="#br0" timeOffset="3969.0047">9472 9490 0,'18'17'31,"-18"1"-15,17 0-16,1 17 16,-18-17-16,18 34 15,-18-34-15,17 17 16,-17-17-16,0 0 16,18-1-16,-18 1 0,0 0 15,18-1 1,-18 1-1,0-1 1,17-17 47,1 0-48,17-35 1,-35 18-16,88-72 15,-88 72-15,71-54 16,-54 54-16,72-72 0,-72 89 0,1-17 16,53-54-16,17 1 15,-71 70-15,19-53 16,-19 53-16,1-18 16,0 0-1</inkml:trace>
  <inkml:trace contextRef="#ctx0" brushRef="#br0" timeOffset="6453.9458">2293 5574 0,'-18'0'32,"1"0"-17,17 18 1,-18-18 0,-17 35-1,17 0-15,-17 0 16,17 1-1,-17-1 1,0 0 0,17 0-1,-17-17 1,17 17-16,18-17 0,-17 0 16,17-1-16,-18 1 15,0 17 1,1-35-16,-1 18 15,18-1-15,-18 1 16,-17 17 0,35-17-16,-18 17 0,18-17 0,-17-18 15,-1 35-15,-17 18 16,17 0 0,-17 0-1,17-18 1,1 18-16,17-35 15,-18 17 1,18 0 0,-18 18-1,18-35-15,0 35 16,0-35-16,0 34 16,0-34-16,0 53 0,18-54 15,-18 19-15,0-19 0,0 54 16,0-54-16,0 1 0,0 35 15,0 17 1,0-52-16,0 35 16,0-35-16,0-1 0,0 19 15,0 16-15,0 1 16,18-35-16,-18 35 16,0-35-16,0 17 15,0-17-15,17 34 16,-17-34-16,0 0 0,18 88 31,-18-89-31,18 36 0,-18-35 0,0-1 16,0 1-16,17 35 15,1 0 1,0-18 0,-18 18-1,17-53-15,-17 53 16,18-53-16,-18 18 0,0 17 0,17 18 15,1-53-15,0 70 16,-18-52-16,17 0 0,1 35 16,0 17-1,-1-17 1,-17-35-16,18 17 0,0-17 16,-1 34-16,1 19 15,-1 0 1,1-18-1,17-18 1,-17 0 0,-18-17-16,0-1 15,18 1-15,-18 0 16,35-1 0,-35 1-1,18 0 1,-18-1-1,17 1-15,-17-1 16,18-17 78,-1 0-79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00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7144 0,'18'17'156,"-18"1"-140,18-18-16,-1 0 16,-17 18-1,0-1 1,18 1-1,-18 0 1,0-1 0,18-17-16,-18 35 15,17-17 1,1 17 0,-18-17-1,18 0 1,-18-1-1,0 1 1,0 0 0,17-18-16,-17 17 15,0 1 1,18-18 0,0 18-1,-1-18 235,1-18-250,-1 18 16,19-53-16,34 18 15,-70 17-15,53-17 16,-35 17-16,-1 18 16,19-35-16,-1 0 15,-17 17-15,17 0 16,-17 18-16,-18-17 0,17 17 16,1 0-16,-1-18 15,1 18 16,-18-18-15,18 18 0,-18-17-1</inkml:trace>
  <inkml:trace contextRef="#ctx0" brushRef="#br0" timeOffset="2187.4211">11765 7285 0,'0'17'94,"18"1"-79,-18 0-15,17-1 0,-17 1 16,0 17 0,0-17-16,18 17 15,-18-17-15,0 0 16,0 17 0,0 18-1,18-18-15,-18 0 16,0-17-1,0 17 1,0-17 0,17-1-1,1 1 1,-18 0-16,0-1 16,0 1-1,18 0 1,-18-1-1,17-17 126,-17-17-125,36-1-1,-1-35 1,18 18 0,17 0-16,-70 17 15,106-35-15,-88 35 0,70-17 16,18-18-1,-89 36-15,54-19 16,-53 36-16,-18-17 0,17 17 0,19-18 16,-1-17-1,-18 35-15,-17-18 16,18 18-16,-18-18 31</inkml:trace>
  <inkml:trace contextRef="#ctx0" brushRef="#br0" timeOffset="8391.3334">19103 7038 0,'0'18'47,"0"-1"-32,0 1-15,0-1 16,18 1-16,17 17 16,-35-17-16,35 35 15,-35-35-15,35 17 16,-35-18-16,18 19 15,0-19-15,-1 1 0,-17 0 16,18 17-16,-18-17 31,18-18 94,-1 0-109,19-36-16,-1 19 16,-18-1-16,36-17 15,-17 35-15,34-53 16,-52 53-16,105-35 15,-105 17-15,0 18 0,87-35 16,1-1 0,-71 36-16,36-17 0,-53-1 15</inkml:trace>
  <inkml:trace contextRef="#ctx0" brushRef="#br0" timeOffset="9906.8602">22648 7126 0,'18'0'0,"-18"18"15,18-18 1,-18 17-16,17 1 15,-17 17 1,18 1 0,0 16-1,-18-34 1,0 17-16,17-17 16,-17 17-1,0-17 1,18 0-1,-1-18 126,1 0-125,53-36-1,-1 1 1,-52 17-16,70-17 16,-70 35-16,-1-18 0,36-17 0,-35 35 0,17-17 15,-17-1-15,-18 0 16,17 18-16</inkml:trace>
  <inkml:trace contextRef="#ctx0" brushRef="#br0" timeOffset="14329.1972">10495 13229 0,'-17'0'16,"-19"0"0,1 0-1,-18 0-15,18 0 16,17 0-16,-17 0 16,17 0-16,1 0 15,-19 0 1,1 0-1,0 0 1,-1 0-16,1 0 16,-18 0-1,0 0 1,18-17 0,17-1-1,1 18-15,-1-18 16,0 18-16,1-17 0,-18-1 15,-18-17 1,17 17 0,19 18-1,-1-18-15,0 18 16,1-17-16,-1 17 16,1-35-16,-36 17 15,35-17 1,-17-1-1,17 36-15,0-17 16,18-1-16,0 0 16,-17 1-1,-1-1-15,1 0 16,17 1 0,0-1-16,-18-17 15,18 17-15,0 1 16,0-19-1,0 1-15,0 17 16,0-17-16,0 18 16,0-1-16,0-17 15,18 35-15,-1-18 16,-17 0-16,18-17 16,-1 0-1,19 17-15,-19-17 16,1 17-16,0 1 15,-18-1-15,17 18 0,-17-18 16,18 18 0,0-17-16,-1 17 15,1-18-15,-1 0 16,1 1-16,0 17 16,-1-18-16,1 18 0,0-18 15,-18 1-15,35 17 16,-17-18-1,-1 18 1,18-17 0,1 17-16,-36-18 15,53 0-15,-36 18 0,1 0 16,0 0-16,17-17 16,-17 17-16,-1 0 15,1 0-15,-1-18 16,1 18-16,0 0 15,-1 0-15,19 0 0,-19 0 16,1 0-16,0 0 0,34 0 16,-34 0-16,35-18 15,18 18 1,-54 0-16,54 0 16,-36 0-16,-17 0 0,17 0 15,36 0-15,-54 0 0,18 0 16,-17 0-1,0 0 17,-1 18-17,1-18-15,17 18 16,18-1 0,-35 1-1,17 0 1,-35-1-1,18 18 1,-1 1-16,1-19 16,17 36-16,-35-35 15,0 0-15,0-1 0,18 36 16,0-35-16,-18-1 0,17 19 16,-17 17-1,0-36-15,18 19 16,-18-19-16,0 1 0,0 17 0,0 18 15,0 0 1,0-18 0,0 18-1,0-35 1,0-1-16,0 1 16,0 0-16,-18-1 15,1-17-15,-1 36 16,0-19-1,1-17-15,-19 36 16,19-36-16,17 17 0,-53 1 16,-18-1-16,1 19 15,52-36-15,-35 17 16,36-17-16,-1 0 16,-17 18-1,-1-18 1,19 0-1,-1 18 1,0-18-16,1 0 31,-1 0 16,1 0-47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8:29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3757 0,'17'0'141,"1"0"-125,52 0-1,19 0 1,-72 0-16,89 0 0,-88 0 15,-1 0-15,1 0 0,0 0 0,17 0 0,-17 0 0,70-18 16,-71 18-16,54 0 16,-53 0-16,-1 0 0,36 0 15,18-17 1,-1 17 0,18 0-16,1-18 15,-1 18 1,-71 0-16,54 0 15,-53 0-15,35 0 16,-36 0-16,54 0 16,-54-17-16,36 17 15,36 0-15,-1 0 16,-71 0-16,54 0 16,-53 0-16,70 0 15,-71 0-15,89 0 16,-70 0-16,52 0 15,35-18-15,-88 18 16,107 0-16,-125 0 0,1 0 16,88 0-16,35-18 15,-35 18 1,-1 0 0,-16 0-1,-19 0-15,-17 0 16,0 0-1,18 0 1,-54 0-16,71 0 16,-70 0-16,0 0 0,35 0 15,-36 0-15,71 0 16,-52 0-16,-19 0 0,54 0 0,17 0 16,-17 0-1,-1 0 1,-17 0-1,-18 0-15,36 0 16,-53 0-16,52 0 16,1 0-16,-1 0 15,-17 0 1,0 0 0,-18 0-1,1 0 1,-1 18-1,-17-18-15,17 0 0,-17 0 16,17 0-16,0 0 16,18 0-1,18 18 1,-19-1 0,-34-17-16,35 0 15,-35 0-15,-1 0 0,1 0 0,17 18 16,0-18-1,1 0 1,-19 0 0,1 17 15,0-17-15,-1 0-16,1 0 15,0 0 1,-18 18-16,17-18 15,1 0 17,-1 18-32,1-18 15,0 0 1,-1 0-16,19 17 16,-19-17-16,1 0 15,0 18 1,-1-18-16,1 0 234</inkml:trace>
  <inkml:trace contextRef="#ctx0" brushRef="#br0" timeOffset="1750.5097">7161 4251 0,'18'0'62,"-18"18"-62,0-1 0,18 1 16,-1 0-1,19 34 1,-1 19-16,0-18 16,-35-18-1,0-17-15,18-1 16,-18 1-16,17-36 156,-17 1-140,53-36-1,-35 53-15,35-53 16,-35 35-16,-1 18 0,36-53 16,0 18-16,-53 18 0,35-1 15,-17 18-15,-18-18 16,18 18 0,-18-17-1,0-1 1,17 18-1,1-18-15,-1 1 16</inkml:trace>
  <inkml:trace contextRef="#ctx0" brushRef="#br0" timeOffset="3469.1195">6985 8326 0,'0'17'47,"18"-17"-32,-18 18-15,17-1 0,1 36 16,-18-35-16,18 17 15,-1 36 1,1-71-16,-1 53 16,-17-36-16,0 1 0,0 17 0,18 1 15,-18-1 1,18-17 0,-1-18 109,1 0-110,17-53-15,54 0 16,16-36-1,-87 89-15,88-70 16,-89 35-16,19 35 0,87-89 16,1 19-1,-107 52-15,54-35 16,-53 53-16,-1-17 0,1-1 0,-1 0 16</inkml:trace>
  <inkml:trace contextRef="#ctx0" brushRef="#br0" timeOffset="11375.677">12647 3034 0,'0'-18'47,"0"1"-32,0-1 1,18 18-16,-18-18 16,17 18-1,1 0 1,-18-17 0,35 17-1,-17 0 1,0 0-1,17 17 1,0 19-16,-35-19 0,35 19 16,-17-36-16,-18 17 0,35 18 15,1 18 1,-19-17 0,1-19-1,-18 19 1,0-19-16,0 1 15,0-1 1,0 1 0,-18-18-1,-35 18 1,0-18-16,-17 35 16,35-17-1,17-18-15,-17 17 16,17-17-16,18 18 15,-18-18 1,1 0 15,-1 0 1,0 0-32,18 18 15,-35-1 1,35 1-1,0-1 1,0 1 0,0 0-1,0-1 1,18 1 0,-1 17-1,1-17-15,0 0 16,-1-18-1,-17 17 1,18-17-16,0 0 47,-1 0-16,1 0-31,0 0 16,-1 0-1,1 0 1,-18 18 0</inkml:trace>
  <inkml:trace contextRef="#ctx0" brushRef="#br0" timeOffset="12235.1057">13476 3228 0,'18'0'78,"-1"0"-62,1 0-1,0 18-15,-1-18 0,1 17 16,0-17-16,-1 18 16,1 17-1,-1 0 1,1 1-1,-18 17-15,0-36 0,0 18 16,0-17-16,-35 17 16,17 18-1,1-53-15,17 18 16,-18-18-16,18 18 16,-18-18 30,1 0-30,17 17 0,-18-17 46</inkml:trace>
  <inkml:trace contextRef="#ctx0" brushRef="#br0" timeOffset="12875.7723">13899 2928 0,'0'18'15,"18"17"1,-18-17-16,18 35 15,-1-36-15,-17 1 0,18 35 16,0 35-16,-18-70 0,17 87 16,-17-87-16,18 70 15,-18 0 1,18 1 0,-1-19-1,-17-35 1,0-17-16</inkml:trace>
  <inkml:trace contextRef="#ctx0" brushRef="#br0" timeOffset="13485.1851">14005 3457 0,'18'0'94,"0"0"-78,-1 0-16,18 0 15,-17 0-15,35 0 16,-35 0-16,-1 0 0,1 0 16,0 0 46,-1 0-46,1 0-16,0 0 15,-1 0-15,1 0 16,-1 0-16</inkml:trace>
  <inkml:trace contextRef="#ctx0" brushRef="#br0" timeOffset="27204.8173">15081 3175 0,'18'0'125,"0"0"-125,-1 0 16,18 0-1,-17 0-15,35 0 16,-35 0-16,17 0 15,0 0-15,-17 0 16,17 0-16,-17 0 16,-18 18 156,0-1-157,0 1-15,-18 17 16,0 0-1,18 1 1,-17-1 0,-1 0-16,-35 18 15,0 0 1,36-35 0,17-1-16,-36 19 15,19-19-15,17 1 125</inkml:trace>
  <inkml:trace contextRef="#ctx0" brushRef="#br0" timeOffset="27845.4767">15275 3545 0,'0'18'0,"18"-18"0,0 18 16,-1-1-1,1-17 1,-18 18-1,17-18-15,1 35 16,0-35 0,-18 18-16,35-18 15,-35 18-15,18-18 16,-18 17-16</inkml:trace>
  <inkml:trace contextRef="#ctx0" brushRef="#br0" timeOffset="28423.6365">15787 3210 0,'0'18'15,"0"0"-15,17-1 16,-17 36 0,0-35-16,0 35 15,0-36-15,0 1 0,18 35 0,-18 0 16,0-36-16,0 36 16,0-35-16,0 0 15,0-1-15,18 19 16,-18-19-16,0 18 15,0-17-15,0 0 16,0-1-16,0 1 16,0 0-16</inkml:trace>
  <inkml:trace contextRef="#ctx0" brushRef="#br0" timeOffset="30908.1733">2505 4939 0,'17'0'110,"1"0"-95,0 0-15,-1 0 16,19 0 0,-1 0-16,35 0 15,-17-18 1,-35 18-16,35-17 15,-35 17-15,-1 0 0,18 0 16,1 0 0,-1 0-1,-17 0-15,-1-18 0,1 18 16,0 0-16,17 0 16,-18 0-16,19 0 15,-19 0-15,-17-18 16,53 18-1,-17 0 1,-1 0-16,-18 0 0,19-17 16,-19 17-16,1 0 15,0 0-15,17-18 16,-17 18-16,17 0 16,-18 0-16,1 0 15,0 0 1,17 0-16,0-18 15,1 18 1,-19 0 0,19 0-1,-19 0 1,1 0-16,-1 0 16,1 0-16,0 0 0,35 0 0,17 0 15,-52 0-15,70 0 16,-70 0-16,-1 0 0,36 0 15,18 0 1,-1 0 0,-17 0-16,0 0 15,-18 0 1,36 0 0,-18 0-1,-35 0-15,52 0 16,-52 0-16,52 18 15,-34-18-15,-19 0 16,19 0-16,-19 0 0,1 0 16,-1 0-16,1 0 15,17 0 1,-17 0 0,0 0-1,-1 0-15,1 0 0,0 0 16,-1 0-16,18 0 15,-17 0 1,0 0 0</inkml:trace>
  <inkml:trace contextRef="#ctx0" brushRef="#br0" timeOffset="32783.2951">2593 9137 0,'18'0'46,"-1"0"-30,1 0-16,-1 0 16,19 0-1,-1 18 1,0-18 0,18 0-16,0 0 15,0 0 1,-35 0-16,70 0 15,-70 0-15,70 0 16,0 0 0,0 0-1,-17 0-15,-36 0 16,-17 0 0,-1 0-1,18 0 1,1 0-1,17 0 1,17 0-16,1 0 16,-36 0-16,36 0 15,-54 0-15,19 0 16,-1 0 0,-18 0-1,1 0 1,0 0-16,-1 0 0,1 0 15,17 0-15,1 0 16,-19 0-16,36 0 16,-35 0-16,-1 0 15,19 0 1,-1 0-16,0 0 16,18 0-1,18 0 1,-71 17-16,70-17 15,-52 0-15,0 0 0,17 0 16,-18 18-16,72 0 16,-72-18-16,1 0 0,35 0 0,17 0 15,-52 0-15,35 0 16,-35 0-16,17 0 16,35 0-1,1 0 1,0 17-1,-1-17-15,-35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2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11783 0,'18'0'47,"-1"0"-16,-17-18-15,18 18 15,0 0 0,-1 0-15,1 0 0,-1 0-1,1 0 1,0 0-16,17-17 0,-17 17 16,17 0-16,36 0 15,-1 0 1,-52 0-16,35 0 15,-36 0-15,36 0 16,18 0 0,-18 0-16,-18 0 15,-17 0-15,17 0 16,-18 0-16,1 0 16,35 0-1,0 0 1,17 0-16,1 0 15,-18 0 1,-35 0-16,35 0 16,-36 0-16,1 0 15,35 0 1,-36 0 0,1 0-16,17 0 15,18 0 1,0 17-1,0-17 1,-53 18-16,71-18 16,-54 0-16,1 0 15,0 0-15,17 0 0,-18 0 16,1 0-16,0 0 0,35 0 16,-53 17-16,35-17 15,-17 0 1,-1 0-16,36 0 15,18 0 1,17 0-16,-18 0 16,-52 0-16,35 0 15,-35 0-15,-1 0 0,36 0 16,35 0 0,-35 0-1,0 0 1,-18 0-16,-17 0 15,0 0-15,-1 0 32,1 0-32,0 0 15,-1 0-15,19 0 16,-19 0-16,18 0 0,36 0 16,-53 0-16,35 0 15,-36 0-15,1 0 16,0 0-16,17 0 15,-18 0 1,1 0 0,17 0-16,1 0 15,17 0 1,-36 0-16,36 0 16,-35 0-16,-1-17 15,19 17 1,-19 0-1,1 0-15,0 0 16,-1 0 0,1 0-1,17 0 1,-17 0-16,35 0 16,-36 0-16,1 0 0,17 0 15,18 0-15,0 0 16,-18 0-1,-17 0 157,0 0-172,-1 0 16,1 0-16,35 0 16,-36 0-16,19 0 15,17 0 1,-18 0-1,35 0-15,19 0 16,17 0 0,-18 0-1,-71 0-15,36 0 16,-35 0-16,0 0 0,-1 0 16,1 0-16,-1 0 15,1 0 1,17 0-1,36 0 1,17 0 0,-35 0-1,-35 0-15,52 0 0,-52 0 16,17 0-16,0 0 16,-17 0-1,17 0 1,1 0-1,-1 0 1,-17 0-16,17 0 0,-18 0 16,1 0-16,0 0 0,17 0 15,-17 0-15,17 0 16,0 0 0,0 0-1,1 17 1,-1-17-16,18 0 15,35 0 1,0 0 0,-70 0-16,53 18 15,-36-18-15,-18 0 0,36 0 16,18 0-16,-53 0 16,34 0-16,-34 0 15,17 18-15,18-18 16,-17 0-1,-19 0-15,36 0 16,-35 0-16,35 17 16,35-17-16,-70 0 15,87 0-15,-87 0 0,70 0 16,18 0 0,-88 0-16,52 0 15,-52 0-15,0 18 0,-1-18 16,1 0-16,17 0 15,-17 0-15,-1 0 0,19 0 16,-19 0 0,19 0-1,-1 18 1,0-18 0,0 0-1,1 0-15,-19 0 16,1 0-16</inkml:trace>
  <inkml:trace contextRef="#ctx0" brushRef="#br0" timeOffset="1906.3736">11924 11977 0,'-18'0'16,"1"0"-16,-36-18 15,-18 1 1,18 17 0,36 0-16,-54-18 15,53 18-15,-52 0 16,35 0-16,17-18 16,-35 18-16,35 0 0,1 0 15,-19-17-15,-16-1 16,34 18-16,-17-18 15,17 18-15,0 0 0,-17-17 16,0-1 0,17 18-16,-17-35 0,17 35 15,-17-18-15,-18 1 16,35 17-16,-35-36 16,36 36-16,-1-17 0,-35-1 15,18 0 1,-18-17-1,0 17-15,18-17 16,0 0 0,17 35-16,0-35 15,1 35-15,-19-36 16,19 1 0,-1 35-16,1-35 15,-1 35-15,18-18 0,0 0 0,-18-17 16,18 0-1,0-18 1,0 35-16,0-17 16,0 17-16,0 1 0,18-19 15,17-16 1,-17 34-16,35-17 0,-18 35 0,-35-18 16,71-17-16,17-18 15,-53 53-15,36-53 16,-54 53-16,1-18 0,35-17 15,35 17 1,-70 1-16,52-19 16,-35 36-16,18-17 0,36-1 15,34 1 1,18-19 0,0 36-1,-105-17-15,105-1 16,-124 18-16,1 0 0,88 0 0,17 0 15,-17 0 1,0 0 0,-53 0-1,-36 0-15,72 0 16,-72 0-16,1 0 0,70 0 16,0 0-16,-70 0 15,70 18-15,-70-18 0,-1 0 16,36 0-16,18 17 15,-53-17-15,34 0 16,-34 18-16,0-18 16,-1 0-1,1 18-15,0-1 16,17-17 0,0 18-1,-17-1-15,35 1 16,-53 0-16,53-1 15,0 19 1,-36-36-16,18 35 0,-17-35 16,-18 18-16,18-18 0,-1 17 15,-17 1 1,18-18-16,0 35 16,17-17-1,0 35 1,0 0-16,-17-53 0,17 17 15,-35 1-15,18-18 16,-18 17-16,0 1 16,18-18-1,-1 18 1,-17-1-16,0 19 16,0-1-1,-17 0 1,-1 1-1,0-36-15,-17 52 16,17-34-16,-34 17 16,52-17-16,-106 35 0,88-53 15,0 18-15,-87 34 0,-19 1 16,89-53-16,-89 71 16,107-71-16,-18 18 0,-54 35 15,1-18 1,70-18-16,-52 1 15,52 0-15,1-18 0,-54 17 0,18 1 16,36-18-16,-54 18 16,53-18-16,-35 0 15,0 0 1,36 0 0,-1 0-1</inkml:trace>
  <inkml:trace contextRef="#ctx0" brushRef="#br0" timeOffset="3547.1042">15505 11765 0,'-18'0'47,"0"0"-32,-17-17-15,-36-1 16,1 18 0,52 0-16,-52-18 15,52 18-15,0 0 0,-17 0 16,-35-17-1,-1 17 1,-17-36-16,17 19 16,1-1-1,17-17 1,0 35 0,53-18-16,-35 18 15,35-18-15,-36 18 16,36-17-16,-17 17 0,-1-35 15,0 35 1,1-18-16,-1-17 16,18 17-16,-35 0 15,35 1-15,-18-1 16,1-17-16,-1 35 16,0-35-16,18 17 0,0 0 15,-17 1-15,-1-19 16,18 1-1,-18-36 1,18 19 0,0-19-16,0 18 15,0 0 1,0 36-16,18-19 16,0 36-16,-1-17 0,1-19 15,35 1 1,17 0-1,1 17-15,0-17 16,-54 35-16,71-18 16,-52 18-16,-19-17 0,71-1 15,36 0 1,-106 18-16,158-17 16,-158 17-16,17 0 0,106 0 15,35 0-15,-140 0 0,175 0 16,-193 0-16,17 0 0,71 0 15,18 0 1,-107 0-16,54 0 16,-54 0-16,54 0 15,0 35-15,-54-35 16,71 18-16,-70-18 16,70 17-16,0 19 15,-70-36-15,53 17 16,-54 1-16,1-18 0,17 17 15,0-17 1,-17 0-16,0 18 0,-18 0 16,17-18-16,1 17 0,17-17 15,-35 18-15,36-18 16,-36 18-16,17-18 0,1 35 16,35-17-1,-53-1-15,70 18 16,-52-35-16,17 36 0,0-1 15,-35-17-15,18-18 16,0 17-16,-1-17 16,-17 18-16,18 17 15,0 0 1,17 18 0,-17-17-16,-18-1 15,0 36 1,0-19-1,0 1 1,-36 36 0,19-37-1,-1-34-15,-17 35 0,17-35 0,18-1 16,-53 19-16,0 17 16,36-53-16,-54 52 15,71-34-15,-18-18 0,-52 35 16,-36 1-1,18-1 1,17-17-16,18-1 16,36-17-1,-1 0-15,0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9:34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20620 4304 0,'0'18'125,"18"-18"-125,-1 70 31,1-17-31,-1-18 16,-17-17-16,36 35 16,-36-36-16,17 36 15,1 0 1,0 0 0,-1-18-1,-17 1-15,0-19 31,0 1 1,18-18-32,-18 18 15,0-1 1,18-17 62,-18-17-62,35-1-16,18-35 15,-36 53-15,54-70 16,-53 52-16,-1 0 0,71-35 16,1-35-1,-72 71-15,36-36 16,-35 35-16,-18 0 0,35 1 0,-35-1 15,0 0 17,18 18-17,-1-17 1,1 17 0,0-18-16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10:0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12330 2946 0,'0'17'62,"0"1"-62,17-18 16,-17 35-16,18-35 0,-18 36 15,17-19-15,1 36 16,-18-35-16,35 70 16,-35-70-16,18-1 0,-18 1 0,35 70 0,1 35 15,-36-105-15,35 88 16,-17-71-16,-18-17 0,17-18 15,1 70-15,-1 1 16,1-71-16,-18 35 16,0-17-16,18-18 0,-18 35 15,0-17-15,17-18 16,-17-18 109,18 18-125,17-35 16,36-36-1,-54 36-15,142-71 16,-123 89-16,-19-19 0,36 19 0,106-107 0,158-52 15,-246 141-15,317-177 16,-335 194-16,35-17 0,194-124 16,53-17-1,-282 141-15,194-89 16,-211 106-16,-19 18 0,89-70 16,-71 52-16,-17 18 0</inkml:trace>
  <inkml:trace contextRef="#ctx0" brushRef="#br0" timeOffset="7000.4143">3052 5327 0,'17'0'141,"1"0"-110,-1 0-31,1 0 16,17 0-1,18 0 1,35-18 0,1 18-1,-72 0-15,71-17 16,-70 17-16,0 0 0,70-18 0,0 0 15,-53 18-15,36 0 16,-53 0-16,-1 0 0,36 0 16,0 0-1,-35 0-15,17 0 16,-17 0-16,-1 0 0,1 0 16,0 0-16,-1 0 15,1 0 1,17 0-1,0 0 1,-17 0 0,0 0-16</inkml:trace>
  <inkml:trace contextRef="#ctx0" brushRef="#br0" timeOffset="8250.493">3104 6668 0,'18'0'31,"0"0"-31,-1 0 16,1 0-16,0 0 16,-1 0-16,19 0 15,-19 0-15,18 0 16,1 0-1,-19 0-15,36 0 0,-35 0 16,0 0-16,34 0 0,54 0 16,-88 0-16,88 0 15,-89 0-15,19 0 0,70 0 16,-1 0 0,-87 0-16,106 0 15,-107 0-15,71 0 0,-17 0 16,-1 0-1,-34 0 1,-1 0 0,-17 0-1</inkml:trace>
  <inkml:trace contextRef="#ctx0" brushRef="#br0" timeOffset="9813.0909">3210 7691 0,'18'0'47,"0"0"-47,-1 0 16,18 0-16,54 0 16,-19 0-1,-52 0-15,52 17 16,-52-17-16,0 0 0,52 0 15,36 18 1,-88-18-16,52 0 0,-52 0 0,0 0 16,52 0-16,1 0 15,-1 0 1,-17 0 0,-35 0-1</inkml:trace>
  <inkml:trace contextRef="#ctx0" brushRef="#br0" timeOffset="11610.0807">3069 9013 0,'18'0'0,"-1"0"15,1 0 1,17 0 0,-17 0-1,0 0-15,-1 0 16,1 0-16,0 0 15,-1 0-15,18 0 0,-17 0 16,35 18-16,0-18 16,-35 0-16,70 18 15,-71-18-15,1 0 0,70 0 16,0 0 0,-52 0-16,70 17 15,-89-17-15,54 0 0,-1 18 16,-52-18-16,53 0 15,-54 0-15,36 0 16,18 18 0,-54-18-16,54 0 15,-54 0-15,54 0 16,35 0-16,-89 0 0,125 0 16,-107 0-16,0 0 0,71 0 15,35 0 1,-35 0-1,-53 0 1,-36 0-16,-17 17 16,18-17-16,0 0 15,-1 0 1,1 0-16,17 18 16,18-18-1,0 0 1,0 0-16,-35 0 15</inkml:trace>
  <inkml:trace contextRef="#ctx0" brushRef="#br0" timeOffset="14438.3848">3034 10530 0,'18'0'78,"-1"0"-78,1 0 16,-1 0 0,1 0-1,17 0-15,1 0 16,-1 0-1,18 0 1,17 18 0,-52-18-16,53 0 15,-54 0-15,71 0 16,1 0-16,-72 0 0,107 0 16,-107 0-16,1 0 0,88 18 15,17-18 1,-105 0-16,53 0 15,-54 0-15,18 17 16,-17-17-16,0 0 31,-1 0-31,1 0 16,0 0 0,-1 0-1</inkml:trace>
  <inkml:trace contextRef="#ctx0" brushRef="#br0" timeOffset="15907.2301">3052 13458 0,'0'-17'78,"17"17"-62,1 0-16,-1 0 15,36 0-15,0 0 16,-35 0-16,35 0 16,-36 0-16,36 0 15,-35 0-15,53 0 16,-54 0-16,1 0 0,17 0 15,53 0 1,18 17-16,18 1 16,-19-18-1,-87 0-15,88 35 16,-71-35-16,-17 0 0,35 0 16,17 18-1,-17-18-15,-35 0 16,0 0-1,-1 0-15,1 0 188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1:4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8061 10389 0,'0'18'47,"-18"-18"-47,1 18 16,-1-18-16,-17 17 15,0-17 1,-18 0 0,17 18-1,-17-18 1,36 0-16,-36 0 16,35 0-16,1 0 0,-19 0 0,-17 0 15,36 0-15,-36 0 16,35 0-16,-17 0 15,-18 0 1,18-18 0,-1 18-1,19-35-15,-18 35 16,-18-18 0,17-17-1,-17 0 1,-17 17-1,35 0-15,35 1 16,-53 17-16,53-18 16,-18 18-16,-17-17 15,-1-19 1,1 19 0,0-19-1,35 19-15,-35-1 0,17 18 16,18-18-16,-18 18 0,18-17 0,-35-1 15,17 1 1,18-19 0,-17 1-1,-1 35-15,1-35 16,-1 17-16,18 0 0,-18 18 0,1-35 16,17 17-16,-18-17 15,0-18 1,18 18-1,0-18 1,0 0 0,0 36-16,0-36 0,0 35 15,0-17-15,0-1 16,0 19-16,36-36 16,-36 35-16,0 1 0,17-19 15,19 1 1,-19 35-16,1-53 15,-1 36-15,-17-1 0,36 0 0,-1-35 16,18 18 0,0 0-1,-18-1 1,18 19 0,-18-1-1,-17 1-15,0-1 0,-1 18 0,1 0 16,-1 0-16,-17-18 0,53 18 15,-53-17-15,18 17 0,0 0 16,-1-18-16,19 18 16,-19-18-16,1 18 0,0 0 15,17 0-15,-18 0 16,36-17-16,-35 17 0,35 0 16,17 0-1,1 0 1,0 0-1,-1 0 1,-35 0-16,36 0 0,-53 0 16,35 0-16,17 17 15,-52 1 1,-1-18 0,1 0-1,0 18 1,-1-1-16,19 1 15,-1 17 1,18-17 0,0 17-1,-36 0 1,1-35-16,17 36 16,-35-19-16,18-17 0,-1 36 15,1-1 1,17 18-1,-17-18 1,-18-17-16,18 17 16,-18-17-16,0-1 0,0 1 15,0 17-15,17 0 16,-17 1 0,0-1-1,18 0 1,-18 1-1,0 16-15,0 1 16,0 0 0,0-17-1,0-19-15,0 18 16,0-17-16,0 0 0,-18-1 16,18 19-1,-17-36-15,17 53 0,-18-36 16,18 1-16,-35 35 15,17-36 1,0 19 0,18-19-16,-17 1 15,17 0-15,-18 17 16,1 0-16,-1 0 16,0-17-16,1 0 15,17-1-15,0 1 0,-18 0 16,0 17-1,-17 0 1,35-17-16,-18 17 16,-17-35-16,18 18 0,-36-1 15,0 1 1,17 0 0,19-18-16,-18 17 15,17-17-15,0 0 16,1 18-1,-1-18-15,0 0 0,1 0 16</inkml:trace>
  <inkml:trace contextRef="#ctx0" brushRef="#br0" timeOffset="5015.9362">8114 14552 0,'0'18'15,"-18"-18"16,1 0 1,-19 17-17,1 1-15,17-18 16,-17 0-16,18 0 0,-36 18 16,-18-18-1,53 0-15,-52 0 16,52 0-16,1 0 0,-54 0 15,0 0 1,54 0-16,-89-18 0,71 18 16,-36-18-16,1 18 15,52 0-15,-53-17 16,54-1-16,-36 18 16,18-18-1,17 18-15,-17-17 16,17 17-16,0 0 0,1 0 0,-1-18 0,-17 1 15,17 17-15,1-18 16,-1 18-16,0-18 16,1 1-1,-1 17-15,0-36 16,18 19-16,-35-1 0,17-17 16,1 17-1,17 1-15,-35-19 16,35 19-16,-18-1 15,18 0-15,-35-35 16,17 53-16,0-53 16,-17 1-16,0-1 15,17 0 1,-17 0 0,17 0-1,18 35-15,0-35 16,0 36-16,0-19 15,-17-17-15,17-17 16,0 17 0,-18 0-1,0-17 1,18 34 0,0 19-16,0-36 15,0 35-15,0-17 0,0-18 16,0 35-16,0-35 15,0 36-15,18-1 16,0-35 0,-1-17-1,36 34 1,-35-34-16,-18 52 0,53-35 16,-36 36-1,1-19-15,17 19 16,-35-1-16,36 0 15,-19 1-15,1-1 16,35-17 0,-18-18-16,36 35 15,17-35 1,-35 18 0,-18 17-1,0 18 1,-17 0-1,-18-17-15,17 17 0,1 0 16,0 0-16,-1 0 31,1 0-31,0 0 16,17-18 0,0 18-16,1 0 15,-1 0 1,18 18-1,-18-18 1,0 17 0,-17 1-1,35 0-15,0-1 16,0 1 0,-18 17-1,-17-35-15,-1 18 16,1-18-16,-1 0 0,1 18 15,0-18 1,-18 17-16,0 1 0,35-18 16,-35 17-16,18-17 15,-1 18-15,19 17 16,17 1 0,-18-19-1,-18-17-15,1 18 16,0-18-16,-18 18 0,17-18 0,1 17 15,0-17 17,-18 18-32,17-18 15,1 17 1,0 1-16,-1-18 0,1 18 16,-1-18-16,1 17 15,0 19 1,-1-19-1,1-17 1,0 18 0,-1 17-16,19 1 15,-19-1 1,18-18 0,-35 1-16,36 17 15,-36-17-15,17 0 16,19 35-1,-36-36-15,17-17 16,-17 53-16,18-53 16,-18 35-16,18 18 15,-1 0 1,1 0 0,-18-35-16,0 17 15,0-17-15,0-1 0,0 1 0,0 35 16,0 0-1,0-18 1,-18 0 0,1-17-16,-1 17 15,18-17-15,0 0 0,-18-1 16,1 36-16,-1-53 0,-17 53 16,35-35-1,-18-1-15,-17 36 16,0 0-1,-1 0 1,1-18 0,35-17-16,-35 17 0,17-35 0,18 18 15,-18 17-15,-34 0 16,52-17-16,-36 0 16,36-1-16,-17 1 0,-1 0 15,0-1 1,-17 19-16,17-36 31,18 17-31,-17-17 47,17 18-47</inkml:trace>
  <inkml:trace contextRef="#ctx0" brushRef="#br0" timeOffset="7734.8625">8043 17163 0,'-17'0'47,"-1"0"-31,0 0-16,-34 17 16,-1-17-1,35 0-15,-53 0 16,36 0-16,-18 0 15,-35 0 1,17 0-16,-17 0 16,35 0-1,36 0-15,-36-17 16,35-1-16,-17 18 16,0-35-1,-18 17 1,35 18-16,-17-18 0,35 1 15,-18 17-15,0 0 0,-17-35 16,18 35-16,17-18 0,-53 0 16,0-17-1,35 35-15,-35-18 16,53 1-16,-17 17 0,-1-18 16,0 18-16,-17-35 0,17 17 15,1 18-15,-1-35 16,0 0-1,1 17-15,-18-17 16,35 17-16,-18 0 16,-17-17-16,17 17 15,0-17 1,1-18 0,-19 18-1,36 17-15,-17-17 16,-1 17-16,0 1 15,18-1-15,-17 1 0,-1-1 16,18 0-16,-17 1 16,17-1-16,0-17 15,0 17-15,-18-17 16,18-1 0,0 19-16,-35-18 15,35 17-15,0 0 0,0 1 0,0-19 16,0 1-1,0 17-15,0 1 16,0-1-16,0 1 16,0-1-16,0 0 15,0-17 1,17 0-16,-17 17 0,36-35 16,-19 36-1,1-1-15,-1-17 16,1 35-16,17-36 15,-17 19-15,0 17 0,17-18 16,18 0 0,35-17-16,-35 0 15,18 17 1,-54 18-16,54-17 16,-54 17-16,36 0 15,0-18 1,-18 18-16,-17 0 15,17 0-15,-17 0 0,35 0 16,18 0 0,-54 0-16,71 0 15,-70 0-15,35 0 16,-18 0-16,36 0 16,-54 0-16,1 0 0,17 0 0,1 18 15,-1-18 1,-18 0-1,1 17 1,17 1 0,18 17-1,18 0-15,-1 1 16,-52-36-16,35 35 16,-35-17-16,17-1 15,0 1 1,-17 0-1,-1 17 1,1-35-16,-18 17 0,0 1 16,18-18-16,-1 35 15,1 1 1,0 17 0,17-1-1,-17 1-15,-1-53 16,1 53-16,-18-35 15,17 0-15,-17-1 0,0 36 16,18-35-16,-18 17 16,18 0-1,-18-17-15,0 17 16,0-17-16,0 17 0,0 18 16,0 0-1,0 0 1,0 17-1,-18-17 1,18-35-16,-18 35 16,1-35-16,17-1 0,-35 36 15,17-35-15,-17 35 16,17-36-16,0 19 16,1-1-1,-1-35-15,0 18 16,18-1-16,-17-17 15,17 18-15,-18-18 16,18 17 0,-17-17-1,-1 18 1,0-18 0,1 18-1,-1-18-15,0 0 0,1 0 16,-1 0-1,18 17 17</inkml:trace>
  <inkml:trace contextRef="#ctx0" brushRef="#br0" timeOffset="32095.7404">8184 6297 0,'0'18'94,"-17"-18"-78,-1 0-16,-17 0 15,-18 0 1,35 0-16,-35 0 16,36 0-16,-1 0 0,-35 0 0,-17 0 15,52 0-15,-53 0 16,54 0-16,-1 0 0,-35 0 16,-17 0-1,-1 0 1,18 0-1,18 0-15,17-18 16,1 0-16,-1 18 16,0-17-16,-17 17 15,18-18-15,-19 1 16,19 17-16,17-18 0,-36 18 16,-17-18-1,0 1-15,36-19 16,-36 19-1,0-1 1,53 0-16,-53 1 16,53-1-16,-35 18 15,17-18-15,1 1 0,-1 17 16,0 0-16,1-18 0,-1 1 16,-35-19-1,0 1 1,18 0-1,17 35-15,-17-36 16,35 19-16,-18 17 0,1-18 16,-19-17-16,19 0 15,-1 35-15,-17-53 16,35 35-16,-18 0 16,18 1-16,-35-18 15,17 35-15,18-36 16,-17 1-16,-1-18 15,18 18 1,-35-36 0,35 18-1,0 0 1,0 36 0,0-1-16,0-17 0,0 17 15,17 1-15,1-19 16,0-17-1,-1 18 1,1 17 0,-18 1-16,18-1 15,-18 1-15,17 17 0,-17-18 0,35-17 16,-17 17 0,17-17-1,1-1 1,-1 19-1,0-19 1,-17 36-16,0-17 0,-1-1 0,1 18 16,-1 0-16,-17-17 0,53-1 15,-53 0-15,18 1 16,0 17-16,35-18 16,-53 0-16,35 1 15,0-1-15,-17 18 16,17-18-16,-17 18 0,-1 0 15,19-17-15,-1-1 16,35 1 0,-52 17-16,53-36 15,-36 36-15,-17 0 16,-1-17-16,36 17 0,-35-18 16,-1 18-16,19 0 0,-1-18 15,-17 18-15,17-17 16,-18 17-16,1 0 0,0 0 15,35 0 1,17 0 0,-52 0-16,52-18 0,-52 18 15,35 0-15,-35 0 0,52 0 16,-52 0-16,-1 0 16,1 0-1,0 0-15,-1 0 16,1 0-16,-18 18 0,18-1 15,17-17-15,-17 18 16,17 17 0,0-17-1,0 17 1,-17-35-16,0 35 16,-1-35-16,1 18 15,17 17-15,-17 1 16,17-19-1,0 19 1,-35-19-16,18 1 16,-18-1-16,35 19 15,1-1-15,-19-17 16,18 17 0,-17-17-1,-18-1-15,18 1 16,-1 0-16,-17-1 15,18 1 1,0-1-16,-18 19 16,17-1-1,1-17 1,-18-1 0,18-17-16,-18 36 15,0-19-15,17-17 16,-17 18-16,0 17 15,0-17 1,0 17 0,0-17-16,0-1 15,0 1-15,0 17 16,0 1 0,0 16-16,0-16 15,0 17 1,-17 0-1,17-18 1,-36 18 0,19-18-1,17-17-15,-18-1 0,0-17 16,1 36-16,-19-1 16,1 0-1,18 0 1,-1-35-16,0 36 15,1-19-15,17 19 16,-36-19-16,36 1 0,-35 17 16,35-17-16,-18 17 15,-17 0 1,0 18 0,0-17-1,17-19 1,0 1-16,1-1 0,-1-17 15,0 18-15,-17 0 16,0-1 0,17 1-16,1 0 15,17-1-15,-18 1 16,0-18-16,18 18 16,-17-18-16,-1 0 0,18 17 15,0 1-15,-18-18 16,-17 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26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7867 11642 0,'-18'0'47,"1"0"-32,-1 0 1,0 0-16,1 0 16,-1 0-1,-17 0 1,-18 0-16,0 0 16,-18 0-1,19 0 1,34-18-16,-35 18 15,35 0-15,-17-18 16,-18 1 0,0 17-16,18-18 15,17 18 1,18-18-16,-35 18 16,35-17-16,-18-1 15,1 1 1,-19-1-16,1-17 15,-18 17 1,18 0 0,0-17-1,17 17 1,-17 1 0,17-1-16,1-17 15,-19 17 1,19-17-1,-1 17 1,-17-17 0,17 17-1,18 1-15,-18-1 16,1 0 0,17 1-16,-18-1 15,18 1-15,-17-1 16,17 0-16,0 1 15,-18-1-15,18 0 16,0 1-16,0-1 0,0 0 16,-18 18-16,18-35 15,0 18-15,0-1 16,0 0-16,0 1 16,-17-19-1,17 19-15,0-1 16,0 0-16,0 1 0,0-1 0,0-17 15,0 0 1,0-1 0,17 1-1,1 0 1,-18 0 0,0 17-16,18-17 0,-1 35 0,-17-18 15,18 18-15,-1-35 16,1-1-1,17 19 1,-17-19 0,0 36-16,17-35 15,-17 35-15,-18-17 0,17 17 16,1-18-16,-1 0 16,1 18-1,-18-17-15,18 17 16,-1 0-1,19-18 1,-19 18-16,1 0 0,35-18 16,-36 18-16,19-17 15,34 17 1,-34 0 0,-36-18-16,35 18 15,-17 0-15,-1 0 16,1 0-16,17 0 15,-17 0-15,35 0 16,-36 0-16,1 0 0,35 0 16,35 18-1,-35-1 1,-35-17-16,17 18 0,-18-18 16,1 0-1,-18 18-15,18-18 16,-1 17-1,1 1 1,0 0-16,17-1 16,-17-17-16,-18 18 0,17-1 0,36 19 15,-18-1 1,1-17 0,-19-1-1,1 1 1,0 0-16,-1-1 15,1-17-15,-18 18 0,18-18 0,17 35 16,0 0 0,-17-17-1,-1 0 1,1 17 0,-18-17-16,18 17 15,-18-17 1,17-1-1,1-17-15,-18 53 16,0-35-16,18-1 16,-18 19-1,0-19-15,0 19 0,0-19 16,0 1-16,17-1 0,-17 1 0,0 17 16,0-17-16,0 0 15,0-1-15,0 1 16,0 17-1,0 0 1,0 1-16,0-19 0,-17 19 16,17-19-16,0 1 15,-36 17-15,19 18 16,-19 0 0,36-18-16,-53 1 15,53-19-15,-52 1 16,16 17-16,1-17 15,-18 17 1,18-17 0,-18-1-1,35 1 1,1 0-16,-19-18 16</inkml:trace>
  <inkml:trace contextRef="#ctx0" brushRef="#br0" timeOffset="1234.455">9084 10830 0,'0'18'79,"0"0"-79,0-1 0,18 18 15,-18 1 1,17 34-16,1-52 0,-18 52 15,0-52-15,18 35 16,-1 0 0,-17 0-1,0-18 1,0-52 78,0-1-94,0 0 15,36-35-15,-1 0 16,-35 36-16,53-36 16,-53 35-16,17 18 0,19-53 15,17 18 1,-36 17-16,36-35 15,-53 36-15,35-18 0,1-1 16,-19 19-16,1-1 16,-18 0-1,18 18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2:3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7003 3616 0,'0'18'141,"17"-18"-125,-17 17-16,18 1 15,-18 0-15,18-18 16,-18 17-16,17 1 0,-17-1 15,18 1-15,-1 0 16,-17-1-16,18 1 16,-18 0-16,18-18 15,-18 17 1,0 1 0,17-18 15,-17 18-16,18-18 17,-18-18 77,0 0-93,0 1-16,18 17 0,-18-18 15,17-17 1,1-1 0,0 19-1,-18-1-15,17 1 0,-17-1 16,18 18 78</inkml:trace>
  <inkml:trace contextRef="#ctx0" brushRef="#br0" timeOffset="1828.6471">6844 5856 0,'18'0'93,"-18"18"-93,17-18 16,-17 17-16,35 1 16,-17 35-1,0-18 1,-18-17-16,35 35 16,-35-36-16,18 19 15,-1 17-15,-17-36 16,0 1-1,18-18 1,0 0 125,-18-18-141,17-17 15,1 35-15,-1-35 16,-17 17-16,18 0 0,0 1 16,-1-1-16,1-17 15,-18 17-15,35 1 16,-35-1-16,18 0 15,-18 1-15</inkml:trace>
  <inkml:trace contextRef="#ctx0" brushRef="#br0" timeOffset="6312.9204">6544 8008 0,'18'0'47,"-18"18"-47,17-18 16,19 53-16,-19-18 16,19 0-1,-36-17-15,0 17 16,17-17-16,-17-1 15,0 1 1,18 0-16,-18-1 16,0 1 46,17-18-15,1 0-31,-18-18-1,0 1-15,35-36 16,1 0 0,-36 35-16,53-35 0,-36 53 0,-17-17 15,35-19-15,18-17 16,0 18-1,-53 18-15,18-19 16,0 36-16,-18-17 16,17-1-16,1 0 15</inkml:trace>
  <inkml:trace contextRef="#ctx0" brushRef="#br0" timeOffset="9625.623">6950 10107 0,'0'18'93,"17"-18"-93,-17 17 0,18 19 16,0 17 0,-18-36-16,17 36 0,-17-35 15,0-1-15,18 19 0,-18-1 16,18 0 0,-18-17-1,17-18 63,-17-18-31,0 1-47,18 17 16,-18-36-16,35-34 15,0-1 1,18 18 0,-35 36-16,0-19 15,-1 19-15,1-1 16,0 18 78</inkml:trace>
  <inkml:trace contextRef="#ctx0" brushRef="#br0" timeOffset="10953.8151">6509 12524 0,'0'17'62,"17"-17"-62,-17 18 16,18 0-1,-18-1-15,18 18 16,-18-17-16,0 17 16,0-17-16,17 17 15,1 1 1,0-36 93,-18-18-93,53-17-1,-53 17-15,35-35 16,-18 53-16,36-53 16,0 0-1,-17 36-15,34-36 0,-52 53 16,-1-18-16,54-17 0,-18-1 16,0 19-1,-36-18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0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4180 0,'18'0'109,"-18"18"-93,18-18-16,-18 18 16,0-1-16,35 1 15,-35 0-15,18-1 0,-1 1 16,-17 0-1,0-1-15,18 1 16,0-1-16,-18 1 16,17-18-1,-17 35 1,0-17 0,18-18-16,-18 18 62,17-18-15,-17 17-47,0-34 234,18 17-234,-18-18 0,18 18 16,-1-35-16,-17 17 0,18 18 16,-18-35-16,53 0 15,-53 17-15,53-17 16,-53 17-16,17 18 0,1-35 15,35-1 1,-35 19-16,17-1 16,-17 1-1,-18-1-15,17 18 16,1-18 0,0 18 15,-18-17 0,0-1-15,17 18-1</inkml:trace>
  <inkml:trace contextRef="#ctx0" brushRef="#br0" timeOffset="3640.651">11342 6809 0,'17'0'63,"1"17"-48,0-17-15,-18 18 16,35 0 0,-17-18-16,-1 35 15,-17-18-15,0 1 0,18-18 0,0 35 16,-1 1-1,-17-19 1,18 19 0,-1-19-1,-17 18 1,18-17-16,0 0 16,-18-1-1,17-17 16,-17 18-15,0 0 0,18-1-16,0-17 109,-18-17-109,17-1 16,1-17-1,17-1 1,-35 19-16,36-18 16,-19 17-16,-17 0 0,35 1 15,1-36-15,-19 35 0,19-35 16,-19 53-16,1-35 15,0 0 1,-1 17 0,-17 0-1,18 18-15,-18-35 16,35 35 0,-35-18-16,18 18 15,-18-17 1,17 17 31,-17-18 15</inkml:trace>
  <inkml:trace contextRef="#ctx0" brushRef="#br0" timeOffset="6062.2969">8625 11042 0,'18'0'62,"0"0"-46,-1 35 0,1 0-1,-18-17-15,18 17 16,-1-17-16,-17 0 0,0-1 15,18 19-15,0-1 16,-18 18 0,17-36-1,1 1 1,-18 0-16,0-1 62,0-34 1,0-1-63,17 18 0,-17-18 0,36-87 16,-19 105-16,19-89 15,-19 72-15,1-1 0,35-35 16,0-70-1,-36 123-15,54-106 0,-53 106 16,-18-18-16,53-35 0,-18-17 16,-18 70-16,1-53 15,-18 35-15,0 1 16,18-1 0,-18 0-1,17 18-15,1-17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26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6791 0,'18'0'15,"0"0"1,-1 0 0,1 0-16,-1 18 15,19 17 1,-1-17-1,-17 17 1,-1-18 0,-17 1-16,18 17 0,0-17 15,-18 0-15,17-1 0,-17 19 16,0-19-16,18 1 16,-18-1-1,18-17 95,-18-17-48,0-1-46,17-17-1,1-36-15,17 18 16,-17 36-16,17-54 16,-17 54-16,17-36 15,18-18 1,-53 54-16,35-36 15,-35 35-15,35-17 16,-35 17-16,18 0 0,0 1 16,-18-1-16,17 18 0,-17-18 15,18 18 1,-18-17 0</inkml:trace>
  <inkml:trace contextRef="#ctx0" brushRef="#br0" timeOffset="4328.4139">13229 8714 0,'18'0'125,"-1"0"-125,19 0 16,-19 0-16,36 0 15,-35 0-15,17 0 16,36 0-1,-54 0-15,36 0 16,-35 0-16,35 0 16,-36 0-16,36 0 0,-35 0 0,0 0 15,35 0-15,0 0 16,-36 0-16,54 0 16,-54 0-16,1 0 0,17 0 15,18 0 1,-35 0-16,35 0 15,-36 0-15,1 0 0,17 0 0,36 0 16,-1 0 0,1 0-1,0 0 1,-1 0 0,1 0-16,-54 0 15,36 0-15,-35 0 0,-1 0 16,19 0-16,52 0 15,-35 0 1,-36 0-16,54 0 16,-53 0-16,35 0 15,17 0-15,-35 0 16,36 0-16,-53 0 0,-1 0 0,1 0 16,35 0-16,35 0 15,-53 0-15,36 0 16,-36 0-16,-17 0 0,52 0 15,19 0 1,-1 0-16,-71 0 0,36 0 16,-35 0-16,35 0 15,-36 0-15,54 0 16,-53 0-16,-1 0 0,36 0 16,18 0-1,-54 0-15,54 0 16,-53 0-16,70 0 0,0 0 15,-70 0-15,70 0 16,-53 0-16,36 0 16,-1 0-1,-34 0-15,34 0 16,-52 0-16,-1 0 0,54 0 16,17 0-16,-70 0 0,88 0 15,-89 0-15,54 0 16,35 0-1,-89 0-15,71 0 16,-70 0-16,35 0 16,18 0-16,-36 0 15,18 0-15,-36 0 0,1 0 16,17 0-16,18 0 16,0 0-1,-35 0-15,35 0 16,-36 0-16,19 17 15,-19-17-15,36 0 0,-35 0 16,-1 0-16,36 0 0,53 0 16,0 0-1,0 0 1,17 0 0,-105 0-16,88 0 15,-89 0-15,1 0 0,70 0 0,-17 0 16,-54 0-16,54 0 15,-53 0-15,-1 0 0,36 0 16,18 0 0,-54 0-16,72 0 15,-72 0-15,1 0 0,35 0 16,17 0-16,1 0 16,-53 0-16,34 0 15,-34 0-15,17 0 16,36 0-1,-1 0 1,-34 0 0,-19 0-16,36 0 0,-35 0 15,17 0-15,18 0 16,-35 0-16,35 0 16,-36 0-16,1 0 0,17 0 15,36 0 1,-54 0-16,36 0 15,-35 0-15,0 0 0,17 0 0,35 0 16,-17 0 0,-35-17-16,17 17 15,-17 0-15,0 0 0,-1 0 16,1 0-16,35 0 16,-36 0-16,1 0 0,17 0 15,1 0 1,-1 0-1,0 0 1,0 0 0,-35-18-16,36 18 15,-19 0-15,1 0 0,0 0 0,35 0 16,-18-18 0,0 18-1,0 0 1,18-17-1,-17 17 1,-19 0-16,18 0 0,-17 0 16,17 0-16,18 0 15,0-18 1,18 18 0,-36 0-1,-17 0-15,17 0 16,-17 0-16,-1 0 0,1 0 0,17 0 15,0 0 1,18-18 0,-35 18-1,17 0 1,-17 0 0,0 0-16,35 0 15,-18 0 1,0 0-1,-17 0 1,-1 0 0,19 0-1,-19 0-15,1 0 0,0 0 16,-1 0-16,1 0 16,-1 0-1,19 0 1,-19 0-1,1 0-15,-18 18 204,-18-18-204,1 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2-04T23:53:06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12982 18062 0,'-17'0'110,"-1"0"-79,18-17-15,-18 17-1,18-18 32,-17 18-31,-1 0-1,0 0 1,18-18 0,-17 18-1,-1 0 79,0 0 0,1 0-79,-1 0-15,1 0 16,-1 0 0,0 0-1,1 0 16,-1 0 1,0 0-17,18 18 48,0 0-48,0-1 17,0 1-32,18-18 31,-18 35-15,18-35-1,-18 18 1,17-18-16,-17 17 31,18-17-31,0 0 16,-1 18-1,1 0 1,-1-18 0,-17 17-1,18-17 1,0 0 15,-18 18-15,17-18-1,-17 18-15,18-18 16,0 17 0,-18 1-1,0 0 16,17-18-15,-17 35-16,0-18 16,0 1-1,0 0 1,0-1 0,0 1-1,0 0 1,-17-18-16,-1 17 15,0 19 1,18-19 0,-17-17-1,-19 18 1,19-18-16,-1 17 16,1-17-16,-1 18 15,0-18-15,1 0 16,-1 0 46,0 0-62,18-18 63,0 1-32,0-1-15,0 1-1,18-1-15,-18 0 16,18 1 0,-18-1-1,17 18-15,-17-18 31,18 18-31,0-17 16,-1 17 0,1-18-1,-18 0-15,17 18 16,-17-17-16,18 17 16,-18-18 15,0 1-31,18 17 15,-1 0 1,-17-18-16,18 18 16,0 0-16,-1 0 31,-17-18-15,0 1-1,18 17 1,-18-18-16,35 0 15,-17 1 1,0-1 0,-18 0 296,0 1-312,0-1 16,0 1-1,0-1 1,0 36 250,0-1-266</inkml:trace>
  <inkml:trace contextRef="#ctx0" brushRef="#br0" timeOffset="1531.3672">13811 18062 0,'0'18'94,"0"0"-94,-17-18 16,17 17-16,-18 1 15,0 17 1,1 0 0,-1-17-1,0 17 1,1-17-1,17 0-15,-18-1 16,18 1 0,-18-1-1,1 1 1,17 0 0,0-1-16,0 1 78,0 0-63,17-18-15,1 0 16,0 17 0,-18 1-16,17-18 15,1 0 1,0 0 15,-1 0-31,36 0 16,-17 0-1,-19 0 1,18 0 0,-17 0-1,17 0 1,-17 0-16,0 0 15,-1 0-15,1 0 63</inkml:trace>
  <inkml:trace contextRef="#ctx0" brushRef="#br0" timeOffset="2547.4424">13847 18256 0,'17'0'47,"-17"18"-31,0 0 0,0-1-16,0 18 15,0-17 1,0 17-1,0-17-15,0 0 16,0-1 0,0 1-16,0 0 15,0-1 1,0 1 0,0-1-1,0 1 1</inkml:trace>
  <inkml:trace contextRef="#ctx0" brushRef="#br0" timeOffset="4360.0754">14570 18221 0,'0'-18'0,"17"18"16,19-17 0,-1-1-16,0 0 15,-35 1 1,18 17-1,-1 0 64,1 0-48,0 0-16,-1 0 17,1 17-1,0-17-15,-18 18-16,35 0 15,-35-1 1,18 1-16,-18 0 15,0-1 1,0 1 0,0 0-1,0-1 1,0 1 15,0-1 16,-18-17-31,0 0-1,1 18-15,-1-18 0,-35 18 16,35-18-16,1 0 0,-18 0 16,-1 0-1,19 0 1,-1 0-1,18 17 235,0 1-250,0 0 16,0 17-16,0 0 16,0-17-1,0-1 1,0 1 78,18-18-79,-1 0 48,1 0-63,17 0 15,53 0 1,-17 0 0,-53 0-16,52 0 15,-52 0-15,-1 0 0,1 0 16</inkml:trace>
  <inkml:trace contextRef="#ctx0" brushRef="#br0" timeOffset="5734.7654">15681 18115 0,'0'18'16,"0"-1"-1,0 1 1,0 0 0,0-1-1,0 1-15,0 0 16,0-1-16,0 1 16,0 0-1,0-1-15,0 1 16,-18-18-1,18 35 1,0-17-16,0-1 16,0 1-1,0 0 1,0-1 0,0 1-1,0 0 16,0-1-31,0 1 63,0-1-32,18-17-15,-18 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92308" units="1/cm"/>
          <inkml:channelProperty channel="Y" name="resolution" value="34.83871" units="1/cm"/>
          <inkml:channelProperty channel="T" name="resolution" value="1" units="1/dev"/>
        </inkml:channelProperties>
      </inkml:inkSource>
      <inkml:timestamp xml:id="ts0" timeString="2021-06-18T00:03:55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17145 4657 0,'0'0'0,"18"0"110,-1 0-110,1 0 0,35 0 15,17 0 1,36-18 0,-18 0-1,-70 18-15,53 0 0,-54 0 16,36 0-16,0 0 15,-18 0 1,-17 0-16,35 0 16,-35 0-16,34 0 15,-34 0-15,70 0 16,-70 0-16,53 0 0,17 0 16,-53 0-16,53 0 15,-70 0-15,-1 0 0,54 0 16,17 0-1,-17 0 1,-1 0 0,-52 0-16,35 0 0,-36 0 15,36 0-15,18 0 16,0 0 0,-1 0-1,1 0 1,-18 0-1,-36 0-15,36 0 0,-35 0 0,-1 0 16,19 0-16,17 0 16,-36 0-16,36 0 15,-35 0-15,-1 0 0,19 0 16,17 0 0,17 0-1,-52 0-15,52 0 0,-52 18 16,0-18-16,-1 0 0,36 18 15,-35-18-15,17 0 16,36 0 0,-1 17-1,1-17-15,-1 0 16,-52 0-16,53 18 16,-54-18-16,1 0 15,35 18-15,0-18 16,-36 0-16,54 0 15,-54 0-15,36 17 16,0-17-16,-35 0 16,53 0-16,-54 0 15,36 18-15,-18-18 16,-17 0-16,35 0 16,-35 0-16,34 0 15,19 17 1,-53-17-16,52 0 0,-52 18 15,-1-18-15,19 0 0,34 0 16,-17 0 0,-35 0-16,17 0 15,-17 0-15,17 0 16,0 0 0,18 18-16,-17-18 15,-19 0-15,18 0 16,-17 0-16,17 0 15,18 0 1,-35 0-16,35 17 16,-36-17-16,1 0 0,35 0 15,18 0-15,-54 0 0,54 0 16,-54 0-16,1 0 16,17 0-16,18 0 15,-35 0-15,17 0 16,-17 0-16,-1 0 15,19 0 1,-1 0-16,53 0 16,-17 0-1,-1 0 1,1 0 0,-1 0-1,-34 0-15,-19 0 16,1 0-1,0 0 1,-1 0 0,1 0-1,0 0 1,-1 0 0,1 0-16,-1 0 15,1 0 32,0 0-16,-1 0-31,19 0 16,-19 0 0,1 0-1,0-17 1,-1 17-1,1 0 1,-1 0 0,1 0-1</inkml:trace>
  <inkml:trace contextRef="#ctx0" brushRef="#br0" timeOffset="3266.2437">17392 5944 0,'18'0'109,"-1"0"-93,1 0 0,-1 0-1,19 36 1,-19-19-16,19 18 0,-36-17 16,17-18-16,1 35 0,17 18 15,1 0 1,-19-17-1,1-19 1,-18 1-16,0-1 16,17-17-16,-17 18 0,18-18 15,-18 18 32,0-1 0,18-17-31,-18 18-1,0-36 63,0 1-62,0-1-16,35-35 16,-17 36-16,35-72 15,-36 72-15,1-1 0,70-70 0,18-36 16,-88 124-16,87-105 16,-69 69-16,-1 19 15,0-19-15,53-17 16,-70 36-16,17-18 15,-17 35-15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8BA652C-A0FD-4330-9FAC-5C9837AE8C79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6580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9C905FB-CD65-4C5A-AF15-2FCD5BF8011E}" type="slidenum">
              <a:rPr kumimoji="0" lang="ko-KR" altLang="en-US" sz="1200"/>
              <a:pPr/>
              <a:t>18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612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DDBA4-D176-4271-8675-19192E4269A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8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F07B8B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619672" y="5576888"/>
            <a:ext cx="7162800" cy="533400"/>
            <a:chOff x="1447800" y="5105400"/>
            <a:chExt cx="7162800" cy="533400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ltGray">
            <a:xfrm>
              <a:off x="1473200" y="5105400"/>
              <a:ext cx="7137400" cy="533400"/>
            </a:xfrm>
            <a:prstGeom prst="roundRect">
              <a:avLst>
                <a:gd name="adj" fmla="val 16667"/>
              </a:avLst>
            </a:prstGeom>
            <a:solidFill>
              <a:srgbClr val="B70039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latinLnBrk="0" hangingPunct="0">
                <a:defRPr/>
              </a:pPr>
              <a:endParaRPr kumimoji="0" lang="ko-KR" altLang="en-US"/>
            </a:p>
          </p:txBody>
        </p:sp>
        <p:sp>
          <p:nvSpPr>
            <p:cNvPr id="8" name="TextBox 19"/>
            <p:cNvSpPr txBox="1">
              <a:spLocks noChangeArrowheads="1"/>
            </p:cNvSpPr>
            <p:nvPr userDrawn="1"/>
          </p:nvSpPr>
          <p:spPr bwMode="auto">
            <a:xfrm>
              <a:off x="1447800" y="5181600"/>
              <a:ext cx="7162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IT </a:t>
              </a:r>
              <a:r>
                <a:rPr lang="en-US" altLang="ko-KR" sz="1800" b="1" dirty="0" err="1">
                  <a:solidFill>
                    <a:schemeClr val="bg1"/>
                  </a:solidFill>
                  <a:latin typeface="+mj-ea"/>
                  <a:ea typeface="+mj-ea"/>
                </a:rPr>
                <a:t>CookBook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, C</a:t>
              </a:r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</a:rPr>
                <a:t>로 배우는 쉬운 자료구조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개정 </a:t>
              </a:r>
              <a:r>
                <a:rPr lang="en-US" altLang="ko-KR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판</a:t>
              </a:r>
              <a:r>
                <a:rPr lang="en-US" altLang="ko-KR" sz="18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9954"/>
          <a:stretch/>
        </p:blipFill>
        <p:spPr>
          <a:xfrm>
            <a:off x="4355976" y="133905"/>
            <a:ext cx="4680000" cy="4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364601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593526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8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305800" y="65166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/73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EA8892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78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customXml" Target="../ink/ink1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4.png"/><Relationship Id="rId7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emf"/><Relationship Id="rId4" Type="http://schemas.openxmlformats.org/officeDocument/2006/relationships/customXml" Target="../ink/ink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41C5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41C5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pPr eaLnBrk="1" hangingPunct="1"/>
            <a:r>
              <a:rPr lang="ko-KR" altLang="en-US" sz="4400" dirty="0" smtClean="0">
                <a:solidFill>
                  <a:srgbClr val="0000CC"/>
                </a:solidFill>
              </a:rPr>
              <a:t>자료구조 소개</a:t>
            </a:r>
            <a:endParaRPr lang="ko-KR" altLang="en-US" dirty="0" smtClean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4960" y="764704"/>
            <a:ext cx="331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인덕 대학교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 승기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2392" y="2924944"/>
            <a:ext cx="352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TEL : 010-9130-7687 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Mail :skpark1502@naver.com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6093296"/>
            <a:ext cx="331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출판사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한빛 아카데미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내부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할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수 있는 </a:t>
            </a:r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종류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64262"/>
            <a:ext cx="7559675" cy="576263"/>
          </a:xfrm>
          <a:noFill/>
        </p:spPr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0784"/>
            <a:ext cx="4680000" cy="49745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54232" y="1772816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7128" y="2411744"/>
            <a:ext cx="5577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4232" y="3819312"/>
            <a:ext cx="917768" cy="13378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3105000" y="1460520"/>
              <a:ext cx="1232280" cy="26481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5640" y="1451160"/>
                <a:ext cx="1251000" cy="266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ko-KR" altLang="en-US" sz="1600" b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컴퓨터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내부</a:t>
            </a:r>
            <a:r>
              <a:rPr lang="ko-KR" altLang="en-US" sz="1600" b="0" dirty="0">
                <a:solidFill>
                  <a:srgbClr val="000000"/>
                </a:solidFill>
              </a:rPr>
              <a:t>에서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 데이터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0000CC"/>
                </a:solidFill>
              </a:rPr>
              <a:t>표현</a:t>
            </a:r>
            <a:r>
              <a:rPr lang="ko-KR" altLang="en-US" sz="1600" b="0" dirty="0">
                <a:solidFill>
                  <a:srgbClr val="000000"/>
                </a:solidFill>
              </a:rPr>
              <a:t> </a:t>
            </a:r>
            <a:r>
              <a:rPr lang="ko-KR" altLang="en-US" sz="1600" b="0" dirty="0">
                <a:solidFill>
                  <a:srgbClr val="0000CC"/>
                </a:solidFill>
              </a:rPr>
              <a:t>방식</a:t>
            </a:r>
            <a:r>
              <a:rPr lang="ko-KR" altLang="en-US" sz="1600" b="0" dirty="0">
                <a:solidFill>
                  <a:srgbClr val="000000"/>
                </a:solidFill>
              </a:rPr>
              <a:t>에는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(packed) 10</a:t>
            </a:r>
            <a:r>
              <a:rPr lang="ko-KR" altLang="en-US" sz="1600" b="0" dirty="0">
                <a:solidFill>
                  <a:srgbClr val="0000CC"/>
                </a:solidFill>
              </a:rPr>
              <a:t>진법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형식과 </a:t>
            </a:r>
            <a:endParaRPr lang="en-US" altLang="ko-KR" sz="1600" b="0" dirty="0" smtClean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     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언 </a:t>
            </a:r>
            <a:r>
              <a:rPr lang="ko-KR" altLang="en-US" sz="1600" b="0" dirty="0">
                <a:solidFill>
                  <a:srgbClr val="0000CC"/>
                </a:solidFill>
              </a:rPr>
              <a:t>팩</a:t>
            </a:r>
            <a:r>
              <a:rPr lang="en-US" altLang="ko-KR" sz="1600" b="0" dirty="0">
                <a:solidFill>
                  <a:srgbClr val="0000CC"/>
                </a:solidFill>
              </a:rPr>
              <a:t>(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Unpacked =</a:t>
            </a:r>
            <a:r>
              <a:rPr lang="ko-KR" altLang="en-US" sz="1600" b="0" dirty="0" smtClean="0">
                <a:solidFill>
                  <a:srgbClr val="0000CC"/>
                </a:solidFill>
              </a:rPr>
              <a:t>존 형식</a:t>
            </a:r>
            <a:r>
              <a:rPr lang="en-US" altLang="ko-KR" sz="1600" b="0" dirty="0" smtClean="0">
                <a:solidFill>
                  <a:srgbClr val="0000CC"/>
                </a:solidFill>
              </a:rPr>
              <a:t>)</a:t>
            </a:r>
            <a:r>
              <a:rPr lang="en-US" altLang="ko-KR" sz="1600" b="0" dirty="0">
                <a:solidFill>
                  <a:srgbClr val="0000CC"/>
                </a:solidFill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</a:rPr>
              <a:t> </a:t>
            </a:r>
            <a:r>
              <a:rPr lang="en-US" altLang="ko-KR" sz="1600" b="0" dirty="0">
                <a:solidFill>
                  <a:srgbClr val="0000CC"/>
                </a:solidFill>
              </a:rPr>
              <a:t>10</a:t>
            </a:r>
            <a:r>
              <a:rPr lang="ko-KR" altLang="en-US" sz="1600" b="0" dirty="0">
                <a:solidFill>
                  <a:srgbClr val="0000CC"/>
                </a:solidFill>
              </a:rPr>
              <a:t>진법</a:t>
            </a:r>
            <a:r>
              <a:rPr lang="ko-KR" altLang="en-US" sz="1600" b="0" dirty="0">
                <a:solidFill>
                  <a:srgbClr val="000000"/>
                </a:solidFill>
              </a:rPr>
              <a:t>  </a:t>
            </a:r>
            <a:r>
              <a:rPr lang="ko-KR" altLang="en-US" sz="1600" b="0" dirty="0">
                <a:solidFill>
                  <a:srgbClr val="0000CC"/>
                </a:solidFill>
              </a:rPr>
              <a:t>형식</a:t>
            </a:r>
            <a:r>
              <a:rPr lang="ko-KR" altLang="en-US" sz="1600" b="0" dirty="0">
                <a:solidFill>
                  <a:srgbClr val="000000"/>
                </a:solidFill>
              </a:rPr>
              <a:t>의 </a:t>
            </a:r>
            <a:r>
              <a:rPr lang="ko-KR" altLang="en-US" sz="1600" b="0" dirty="0">
                <a:solidFill>
                  <a:srgbClr val="FF0000"/>
                </a:solidFill>
              </a:rPr>
              <a:t>두 가지 유형</a:t>
            </a:r>
            <a:r>
              <a:rPr lang="ko-KR" altLang="en-US" sz="1600" b="0" dirty="0">
                <a:solidFill>
                  <a:srgbClr val="000000"/>
                </a:solidFill>
              </a:rPr>
              <a:t>이 있다</a:t>
            </a:r>
            <a:r>
              <a:rPr lang="en-US" altLang="ko-KR" sz="1600" b="0" dirty="0">
                <a:solidFill>
                  <a:srgbClr val="000000"/>
                </a:solidFill>
              </a:rPr>
              <a:t>.</a:t>
            </a:r>
            <a:endParaRPr lang="en-US" altLang="ko-KR" sz="16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sz="1600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Zone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표현</a:t>
            </a:r>
            <a:r>
              <a:rPr lang="ko-KR" altLang="en-US" dirty="0" smtClean="0"/>
              <a:t>하기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위해서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바이트</a:t>
            </a:r>
            <a:r>
              <a:rPr lang="en-US" altLang="ko-KR" dirty="0" smtClean="0">
                <a:solidFill>
                  <a:srgbClr val="0000CC"/>
                </a:solidFill>
              </a:rPr>
              <a:t>(8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사용</a:t>
            </a:r>
            <a:r>
              <a:rPr lang="ko-KR" altLang="en-US" dirty="0" smtClean="0"/>
              <a:t>하는</a:t>
            </a:r>
            <a:r>
              <a:rPr lang="ko-KR" altLang="en-US" dirty="0" smtClean="0">
                <a:solidFill>
                  <a:srgbClr val="0000CC"/>
                </a:solidFill>
              </a:rPr>
              <a:t> 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존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상위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en-US" altLang="ko-KR" dirty="0" smtClean="0">
                <a:solidFill>
                  <a:srgbClr val="0000CC"/>
                </a:solidFill>
              </a:rPr>
              <a:t>1111</a:t>
            </a:r>
            <a:r>
              <a:rPr lang="ko-KR" altLang="en-US" dirty="0" smtClean="0">
                <a:solidFill>
                  <a:srgbClr val="0000CC"/>
                </a:solidFill>
              </a:rPr>
              <a:t>로 표현 또는 </a:t>
            </a:r>
            <a:r>
              <a:rPr lang="en-US" altLang="ko-KR" dirty="0" smtClean="0">
                <a:solidFill>
                  <a:srgbClr val="0000CC"/>
                </a:solidFill>
              </a:rPr>
              <a:t>F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수치 영역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하위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비트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/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하고자 하는 </a:t>
            </a:r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 </a:t>
            </a:r>
            <a:r>
              <a:rPr lang="ko-KR" altLang="en-US" dirty="0" smtClean="0">
                <a:solidFill>
                  <a:srgbClr val="FF0000"/>
                </a:solidFill>
              </a:rPr>
              <a:t>한 자리 값</a:t>
            </a:r>
            <a:r>
              <a:rPr lang="ko-KR" altLang="en-US" dirty="0" smtClean="0"/>
              <a:t>에 대한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2"/>
            <a:r>
              <a:rPr lang="ko-KR" altLang="en-US" dirty="0" smtClean="0"/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517232"/>
            <a:ext cx="3824941" cy="100811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2423" y="5445224"/>
            <a:ext cx="3340017" cy="895728"/>
            <a:chOff x="5192423" y="5445224"/>
            <a:chExt cx="3340017" cy="8957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2423" y="5807552"/>
              <a:ext cx="3340017" cy="533400"/>
            </a:xfrm>
            <a:prstGeom prst="rect">
              <a:avLst/>
            </a:prstGeom>
          </p:spPr>
        </p:pic>
        <p:sp>
          <p:nvSpPr>
            <p:cNvPr id="4" name="아래쪽 화살표 3"/>
            <p:cNvSpPr/>
            <p:nvPr/>
          </p:nvSpPr>
          <p:spPr>
            <a:xfrm>
              <a:off x="7786688" y="544522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5228072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048736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849968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668344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478720" y="548180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300080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6048736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849968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668344" y="566124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아래로 구부러진 화살표 4"/>
          <p:cNvSpPr/>
          <p:nvPr/>
        </p:nvSpPr>
        <p:spPr>
          <a:xfrm>
            <a:off x="3203848" y="4978096"/>
            <a:ext cx="2600805" cy="536849"/>
          </a:xfrm>
          <a:prstGeom prst="curvedDown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3054240" y="2324160"/>
              <a:ext cx="4947120" cy="81936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880" y="2314800"/>
                <a:ext cx="4965840" cy="83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10</a:t>
            </a:r>
            <a:r>
              <a:rPr lang="ko-KR" altLang="en-US" dirty="0" smtClean="0">
                <a:solidFill>
                  <a:srgbClr val="0000CC"/>
                </a:solidFill>
              </a:rPr>
              <a:t>진수의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값 표현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17851"/>
            <a:ext cx="4274418" cy="5343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4565520" y="6453336"/>
              <a:ext cx="1080000" cy="1972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6160" y="6443976"/>
                <a:ext cx="10987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168" y="6434586"/>
            <a:ext cx="1600200" cy="20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1) </a:t>
            </a:r>
            <a:r>
              <a:rPr lang="ko-KR" altLang="en-US" dirty="0" smtClean="0">
                <a:solidFill>
                  <a:srgbClr val="0000CC"/>
                </a:solidFill>
              </a:rPr>
              <a:t>존 형식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Unpacked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진수를 표현하는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진수의 자릿수만큼 존 형식을 연결하여 사용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마지막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자리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영역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표시</a:t>
            </a:r>
            <a:endParaRPr lang="en-US" altLang="ko-KR" dirty="0" smtClean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1100		- </a:t>
            </a: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1101</a:t>
            </a:r>
            <a:endParaRPr lang="ko-KR" altLang="en-US" dirty="0" smtClean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232" r="65714"/>
          <a:stretch/>
        </p:blipFill>
        <p:spPr>
          <a:xfrm>
            <a:off x="782859" y="6198699"/>
            <a:ext cx="2592288" cy="4994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791580" y="2829361"/>
            <a:ext cx="7560840" cy="18312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82859" y="4827051"/>
            <a:ext cx="7389541" cy="1029003"/>
            <a:chOff x="376024" y="4827051"/>
            <a:chExt cx="8742757" cy="102900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45813" r="32976" b="33888"/>
            <a:stretch/>
          </p:blipFill>
          <p:spPr>
            <a:xfrm>
              <a:off x="376024" y="4878297"/>
              <a:ext cx="4416056" cy="75069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t="65997" r="33333" b="11945"/>
            <a:stretch/>
          </p:blipFill>
          <p:spPr>
            <a:xfrm>
              <a:off x="4726293" y="4827051"/>
              <a:ext cx="4392488" cy="81574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546195" y="5341681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+</a:t>
              </a:r>
              <a:endParaRPr lang="ko-KR" altLang="en-US" sz="16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908554" y="5329145"/>
              <a:ext cx="16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HY헤드라인M" pitchFamily="18" charset="-127"/>
                  <a:ea typeface="HY헤드라인M" pitchFamily="18" charset="-127"/>
                  <a:cs typeface="한컴바탕" pitchFamily="18" charset="-127"/>
                </a:rPr>
                <a:t>-</a:t>
              </a:r>
              <a:endParaRPr lang="ko-KR" altLang="en-US" sz="16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824933" y="5071376"/>
              <a:ext cx="1411858" cy="762747"/>
              <a:chOff x="4824933" y="5071376"/>
              <a:chExt cx="1411858" cy="762747"/>
            </a:xfrm>
          </p:grpSpPr>
          <p:sp>
            <p:nvSpPr>
              <p:cNvPr id="40" name="AutoShape 165"/>
              <p:cNvSpPr>
                <a:spLocks noChangeArrowheads="1"/>
              </p:cNvSpPr>
              <p:nvPr/>
            </p:nvSpPr>
            <p:spPr bwMode="auto">
              <a:xfrm>
                <a:off x="4824933" y="5071376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7" name="Text Box 167"/>
              <p:cNvSpPr txBox="1">
                <a:spLocks noChangeArrowheads="1"/>
              </p:cNvSpPr>
              <p:nvPr/>
            </p:nvSpPr>
            <p:spPr bwMode="auto">
              <a:xfrm>
                <a:off x="5308202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236791" y="5071376"/>
              <a:ext cx="1401423" cy="762747"/>
              <a:chOff x="6236791" y="5071376"/>
              <a:chExt cx="1401423" cy="762747"/>
            </a:xfrm>
          </p:grpSpPr>
          <p:sp>
            <p:nvSpPr>
              <p:cNvPr id="45" name="AutoShape 165"/>
              <p:cNvSpPr>
                <a:spLocks noChangeArrowheads="1"/>
              </p:cNvSpPr>
              <p:nvPr/>
            </p:nvSpPr>
            <p:spPr bwMode="auto">
              <a:xfrm>
                <a:off x="6236791" y="5071376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" name="Text Box 167"/>
              <p:cNvSpPr txBox="1">
                <a:spLocks noChangeArrowheads="1"/>
              </p:cNvSpPr>
              <p:nvPr/>
            </p:nvSpPr>
            <p:spPr bwMode="auto">
              <a:xfrm>
                <a:off x="6849027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646923" y="5062667"/>
              <a:ext cx="1401423" cy="771456"/>
              <a:chOff x="7646923" y="5062667"/>
              <a:chExt cx="1401423" cy="771456"/>
            </a:xfrm>
          </p:grpSpPr>
          <p:sp>
            <p:nvSpPr>
              <p:cNvPr id="46" name="AutoShape 165"/>
              <p:cNvSpPr>
                <a:spLocks noChangeArrowheads="1"/>
              </p:cNvSpPr>
              <p:nvPr/>
            </p:nvSpPr>
            <p:spPr bwMode="auto">
              <a:xfrm>
                <a:off x="7646923" y="5062667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9" name="Text Box 167"/>
              <p:cNvSpPr txBox="1">
                <a:spLocks noChangeArrowheads="1"/>
              </p:cNvSpPr>
              <p:nvPr/>
            </p:nvSpPr>
            <p:spPr bwMode="auto">
              <a:xfrm>
                <a:off x="8293140" y="5526346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874432" y="5083912"/>
              <a:ext cx="1401423" cy="762747"/>
              <a:chOff x="1874432" y="5083912"/>
              <a:chExt cx="1401423" cy="762747"/>
            </a:xfrm>
          </p:grpSpPr>
          <p:sp>
            <p:nvSpPr>
              <p:cNvPr id="38" name="AutoShape 165"/>
              <p:cNvSpPr>
                <a:spLocks noChangeArrowheads="1"/>
              </p:cNvSpPr>
              <p:nvPr/>
            </p:nvSpPr>
            <p:spPr bwMode="auto">
              <a:xfrm>
                <a:off x="1874432" y="5083912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Text Box 167"/>
              <p:cNvSpPr txBox="1">
                <a:spLocks noChangeArrowheads="1"/>
              </p:cNvSpPr>
              <p:nvPr/>
            </p:nvSpPr>
            <p:spPr bwMode="auto">
              <a:xfrm>
                <a:off x="2486668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1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301161" y="5084598"/>
              <a:ext cx="1401423" cy="771456"/>
              <a:chOff x="3284564" y="5075203"/>
              <a:chExt cx="1401423" cy="771456"/>
            </a:xfrm>
          </p:grpSpPr>
          <p:sp>
            <p:nvSpPr>
              <p:cNvPr id="39" name="AutoShape 165"/>
              <p:cNvSpPr>
                <a:spLocks noChangeArrowheads="1"/>
              </p:cNvSpPr>
              <p:nvPr/>
            </p:nvSpPr>
            <p:spPr bwMode="auto">
              <a:xfrm>
                <a:off x="3284564" y="5075203"/>
                <a:ext cx="1401423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Text Box 167"/>
              <p:cNvSpPr txBox="1">
                <a:spLocks noChangeArrowheads="1"/>
              </p:cNvSpPr>
              <p:nvPr/>
            </p:nvSpPr>
            <p:spPr bwMode="auto">
              <a:xfrm>
                <a:off x="3930781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eaLnBrk="1" hangingPunct="1">
                  <a:defRPr sz="1400" b="1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r>
                  <a:rPr lang="en-US" altLang="ko-KR" dirty="0"/>
                  <a:t>3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62574" y="5083912"/>
              <a:ext cx="1411858" cy="762747"/>
              <a:chOff x="462574" y="5083912"/>
              <a:chExt cx="1411858" cy="762747"/>
            </a:xfrm>
          </p:grpSpPr>
          <p:sp>
            <p:nvSpPr>
              <p:cNvPr id="27" name="AutoShape 165"/>
              <p:cNvSpPr>
                <a:spLocks noChangeArrowheads="1"/>
              </p:cNvSpPr>
              <p:nvPr/>
            </p:nvSpPr>
            <p:spPr bwMode="auto">
              <a:xfrm>
                <a:off x="462574" y="5083912"/>
                <a:ext cx="1411858" cy="545077"/>
              </a:xfrm>
              <a:prstGeom prst="roundRect">
                <a:avLst>
                  <a:gd name="adj" fmla="val 5123"/>
                </a:avLst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Text Box 167"/>
              <p:cNvSpPr txBox="1">
                <a:spLocks noChangeArrowheads="1"/>
              </p:cNvSpPr>
              <p:nvPr/>
            </p:nvSpPr>
            <p:spPr bwMode="auto">
              <a:xfrm>
                <a:off x="945843" y="5538882"/>
                <a:ext cx="28886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 dirty="0">
                    <a:solidFill>
                      <a:srgbClr val="FF0000"/>
                    </a:solidFill>
                    <a:latin typeface="+mn-lt"/>
                    <a:ea typeface="HY엽서L" panose="02030600000101010101" pitchFamily="18" charset="-127"/>
                  </a:rPr>
                  <a:t>2</a:t>
                </a: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2486668" y="3933056"/>
            <a:ext cx="2338265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 flipV="1">
            <a:off x="3453131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2" name="아래쪽 화살표 31"/>
          <p:cNvSpPr/>
          <p:nvPr/>
        </p:nvSpPr>
        <p:spPr>
          <a:xfrm flipV="1">
            <a:off x="7158044" y="5731344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86" y="4839087"/>
            <a:ext cx="1116000" cy="10605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71" y="4839087"/>
            <a:ext cx="1116000" cy="10605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93" y="4839087"/>
            <a:ext cx="1116000" cy="106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5059" y="4603273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08720"/>
            <a:ext cx="8686800" cy="5715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2) </a:t>
            </a:r>
            <a:r>
              <a:rPr lang="ko-KR" altLang="en-US" dirty="0" smtClean="0">
                <a:solidFill>
                  <a:srgbClr val="0000CC"/>
                </a:solidFill>
              </a:rPr>
              <a:t>팩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en-US" altLang="ko-KR" b="0" dirty="0">
                <a:solidFill>
                  <a:srgbClr val="0000CC"/>
                </a:solidFill>
              </a:rPr>
              <a:t>pack</a:t>
            </a:r>
            <a:r>
              <a:rPr lang="en-US" altLang="ko-KR" dirty="0" smtClean="0">
                <a:solidFill>
                  <a:srgbClr val="0000CC"/>
                </a:solidFill>
              </a:rPr>
              <a:t>)10</a:t>
            </a:r>
            <a:r>
              <a:rPr lang="ko-KR" altLang="en-US" dirty="0" smtClean="0"/>
              <a:t>진수의 표현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ko-KR" altLang="en-US" dirty="0" smtClean="0"/>
              <a:t>한 자리를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위해서 </a:t>
            </a:r>
            <a:r>
              <a:rPr lang="ko-KR" altLang="en-US" dirty="0" smtClean="0">
                <a:solidFill>
                  <a:srgbClr val="FF0000"/>
                </a:solidFill>
              </a:rPr>
              <a:t>존 영역 없이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err="1" smtClean="0">
                <a:solidFill>
                  <a:srgbClr val="0000FF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최하</a:t>
            </a:r>
            <a:r>
              <a:rPr lang="ko-KR" altLang="en-US" dirty="0" smtClean="0"/>
              <a:t>위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None/>
            </a:pPr>
            <a:r>
              <a:rPr lang="en-US" altLang="ko-KR" dirty="0" smtClean="0"/>
              <a:t>- </a:t>
            </a:r>
            <a:r>
              <a:rPr lang="ko-KR" altLang="en-US" dirty="0">
                <a:solidFill>
                  <a:srgbClr val="0000CC"/>
                </a:solidFill>
              </a:rPr>
              <a:t>양수</a:t>
            </a:r>
            <a:r>
              <a:rPr lang="en-US" altLang="ko-KR" dirty="0"/>
              <a:t>(+) : 1100		- </a:t>
            </a:r>
            <a:r>
              <a:rPr lang="ko-KR" altLang="en-US" dirty="0">
                <a:solidFill>
                  <a:srgbClr val="0000CC"/>
                </a:solidFill>
              </a:rPr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2996952"/>
            <a:ext cx="7776864" cy="3539455"/>
            <a:chOff x="827584" y="2996952"/>
            <a:chExt cx="7853516" cy="35394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6001"/>
            <a:stretch/>
          </p:blipFill>
          <p:spPr>
            <a:xfrm>
              <a:off x="827584" y="2996952"/>
              <a:ext cx="7853516" cy="2880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3999" r="61920"/>
            <a:stretch/>
          </p:blipFill>
          <p:spPr>
            <a:xfrm>
              <a:off x="827584" y="5987727"/>
              <a:ext cx="2990654" cy="54868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059832" y="2450734"/>
            <a:ext cx="4175670" cy="1008187"/>
            <a:chOff x="3059832" y="2450734"/>
            <a:chExt cx="4175670" cy="100818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66758"/>
              <a:ext cx="417567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아래쪽 화살표 9"/>
            <p:cNvSpPr/>
            <p:nvPr/>
          </p:nvSpPr>
          <p:spPr>
            <a:xfrm>
              <a:off x="6778576" y="2450734"/>
              <a:ext cx="169688" cy="36232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15812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134232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29776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28744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122000" y="2487310"/>
              <a:ext cx="0" cy="362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231280" y="2666758"/>
              <a:ext cx="8366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39952" y="2666758"/>
              <a:ext cx="9357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5256648" y="2666758"/>
              <a:ext cx="7120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128744" y="2666758"/>
              <a:ext cx="8915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627785" y="405878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 flipV="1">
            <a:off x="3491880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 flipV="1">
            <a:off x="7374068" y="5589240"/>
            <a:ext cx="150260" cy="2033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07" y="4870127"/>
            <a:ext cx="1505322" cy="1430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70127"/>
            <a:ext cx="1505322" cy="1430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219" y="4914727"/>
            <a:ext cx="1505322" cy="14304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44" y="4914140"/>
            <a:ext cx="1505322" cy="1430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9653" y="4712477"/>
            <a:ext cx="113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바이트 필요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6172200" y="1663560"/>
              <a:ext cx="2108520" cy="62280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2840" y="1654200"/>
                <a:ext cx="2127240" cy="64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최상위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양수</a:t>
            </a:r>
            <a:r>
              <a:rPr lang="en-US" altLang="ko-KR" dirty="0" smtClean="0"/>
              <a:t>(+) : 0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en-US" altLang="ko-KR" dirty="0" smtClean="0"/>
              <a:t>(-) : 1</a:t>
            </a: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나머지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000CC"/>
                </a:solidFill>
              </a:rPr>
              <a:t>n-1 </a:t>
            </a:r>
            <a:r>
              <a:rPr lang="ko-KR" altLang="en-US" dirty="0" smtClean="0">
                <a:solidFill>
                  <a:srgbClr val="0000CC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CC"/>
                </a:solidFill>
              </a:rPr>
              <a:t>이진수 표시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바이트</a:t>
            </a:r>
            <a:r>
              <a:rPr lang="ko-KR" altLang="en-US" dirty="0" smtClean="0"/>
              <a:t>를 사용하는 </a:t>
            </a:r>
            <a:r>
              <a:rPr lang="ko-KR" altLang="en-US" dirty="0" smtClean="0">
                <a:solidFill>
                  <a:srgbClr val="FF0000"/>
                </a:solidFill>
              </a:rPr>
              <a:t>부호 절댓값 </a:t>
            </a:r>
            <a:r>
              <a:rPr lang="ko-KR" altLang="en-US" dirty="0" smtClean="0"/>
              <a:t>표현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7062" lvl="2" indent="0">
              <a:buFontTx/>
              <a:buNone/>
              <a:defRPr/>
            </a:pPr>
            <a:r>
              <a:rPr lang="en-US" altLang="ko-KR" b="1" dirty="0" smtClean="0"/>
              <a:t>          </a:t>
            </a:r>
            <a:endParaRPr lang="en-US" altLang="ko-KR" b="1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783307" cy="1735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44" y="5326954"/>
            <a:ext cx="3096344" cy="9361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5024" y="4305969"/>
            <a:ext cx="36004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0328" y="4296825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244520" y="3479760"/>
              <a:ext cx="3664440" cy="5112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160" y="3470400"/>
                <a:ext cx="3683160" cy="6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0" indent="0">
              <a:buNone/>
              <a:defRPr/>
            </a:pPr>
            <a:endParaRPr lang="en-US" altLang="ko-KR" dirty="0">
              <a:solidFill>
                <a:srgbClr val="0000CC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 </a:t>
            </a:r>
            <a:r>
              <a:rPr kumimoji="1" lang="ko-KR" altLang="en-US" sz="1800" b="0" dirty="0" smtClean="0">
                <a:solidFill>
                  <a:srgbClr val="0000CC"/>
                </a:solidFill>
              </a:rPr>
              <a:t>①</a:t>
            </a:r>
            <a:r>
              <a:rPr kumimoji="1"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(1s Complement)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  - 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으로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, 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모든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0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로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변환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 </a:t>
            </a: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endParaRPr kumimoji="1" lang="en-US" altLang="ko-KR" sz="1800" b="0" dirty="0">
              <a:solidFill>
                <a:srgbClr val="000000"/>
              </a:solidFill>
            </a:endParaRP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 </a:t>
            </a:r>
            <a:r>
              <a:rPr kumimoji="1" lang="en-US" altLang="ko-KR" sz="1800" b="0" dirty="0" smtClean="0">
                <a:solidFill>
                  <a:srgbClr val="0000CC"/>
                </a:solidFill>
              </a:rPr>
              <a:t>②</a:t>
            </a:r>
            <a:r>
              <a:rPr kumimoji="1" lang="en-US" altLang="ko-KR" sz="1800" b="0" dirty="0" smtClean="0">
                <a:solidFill>
                  <a:srgbClr val="000099"/>
                </a:solidFill>
              </a:rPr>
              <a:t> 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99"/>
                </a:solidFill>
              </a:rPr>
              <a:t>의 보수</a:t>
            </a:r>
            <a:r>
              <a:rPr kumimoji="1" lang="en-US" altLang="ko-KR" sz="1800" b="0" dirty="0">
                <a:solidFill>
                  <a:srgbClr val="000099"/>
                </a:solidFill>
              </a:rPr>
              <a:t>(2 s Complement)  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           </a:t>
            </a:r>
          </a:p>
          <a:p>
            <a:pPr marL="0" lvl="0" indent="0" algn="just" eaLnBrk="1" hangingPunct="1">
              <a:buClrTx/>
              <a:buNone/>
            </a:pPr>
            <a:r>
              <a:rPr kumimoji="1" lang="en-US" altLang="ko-KR" sz="1800" b="0" dirty="0">
                <a:solidFill>
                  <a:srgbClr val="000000"/>
                </a:solidFill>
              </a:rPr>
              <a:t>       -  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진수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대한 </a:t>
            </a:r>
            <a:r>
              <a:rPr kumimoji="1" lang="en-US" altLang="ko-KR" sz="1800" b="0" dirty="0">
                <a:solidFill>
                  <a:srgbClr val="0000CC"/>
                </a:solidFill>
              </a:rPr>
              <a:t>2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0000CC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는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보수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에 </a:t>
            </a:r>
            <a:r>
              <a:rPr kumimoji="1" lang="en-US" altLang="ko-KR" sz="1800" b="0" dirty="0">
                <a:solidFill>
                  <a:srgbClr val="FF0000"/>
                </a:solidFill>
              </a:rPr>
              <a:t>1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을 </a:t>
            </a:r>
            <a:r>
              <a:rPr kumimoji="1" lang="ko-KR" altLang="en-US" sz="1800" b="0" dirty="0">
                <a:solidFill>
                  <a:srgbClr val="FF0000"/>
                </a:solidFill>
              </a:rPr>
              <a:t>더하면</a:t>
            </a:r>
            <a:r>
              <a:rPr kumimoji="1" lang="ko-KR" altLang="en-US" sz="1800" b="0" dirty="0">
                <a:solidFill>
                  <a:srgbClr val="000000"/>
                </a:solidFill>
              </a:rPr>
              <a:t> 된다</a:t>
            </a:r>
            <a:r>
              <a:rPr kumimoji="1" lang="en-US" altLang="ko-KR" sz="1800" b="0" dirty="0">
                <a:solidFill>
                  <a:srgbClr val="000000"/>
                </a:solidFill>
              </a:rPr>
              <a:t>.  </a:t>
            </a: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3" name="Picture 48" descr="UNI00000e7818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97" y="2546226"/>
            <a:ext cx="4105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0" descr="UNI00000e7819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297585"/>
            <a:ext cx="4175497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정수 표현</a:t>
            </a:r>
            <a:endParaRPr lang="en-US" altLang="ko-KR" dirty="0">
              <a:solidFill>
                <a:srgbClr val="0000CC"/>
              </a:solidFill>
            </a:endParaRPr>
          </a:p>
          <a:p>
            <a:pPr lvl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1’ Complement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대신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 보수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>
              <a:defRPr/>
            </a:pPr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로 만든 </a:t>
            </a:r>
            <a:r>
              <a:rPr lang="ko-KR" altLang="en-US" b="1" dirty="0" smtClean="0"/>
              <a:t>이진수에서 </a:t>
            </a:r>
            <a:r>
              <a:rPr lang="ko-KR" altLang="en-US" dirty="0" smtClean="0">
                <a:solidFill>
                  <a:srgbClr val="0000CC"/>
                </a:solidFill>
              </a:rPr>
              <a:t>변환</a:t>
            </a:r>
            <a:r>
              <a:rPr lang="ko-KR" altLang="en-US" dirty="0" smtClean="0"/>
              <a:t>하고자 하는 </a:t>
            </a:r>
            <a:r>
              <a:rPr lang="ko-KR" altLang="en-US" dirty="0" smtClean="0">
                <a:solidFill>
                  <a:srgbClr val="0000CC"/>
                </a:solidFill>
              </a:rPr>
              <a:t>이진수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endParaRPr lang="en-US" altLang="ko-KR" dirty="0"/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10</a:t>
            </a:r>
            <a:r>
              <a:rPr lang="ko-KR" altLang="en-US" dirty="0">
                <a:solidFill>
                  <a:srgbClr val="0000CC"/>
                </a:solidFill>
              </a:rPr>
              <a:t>진수 </a:t>
            </a:r>
            <a:r>
              <a:rPr lang="en-US" altLang="ko-KR" dirty="0">
                <a:solidFill>
                  <a:srgbClr val="FF0000"/>
                </a:solidFill>
              </a:rPr>
              <a:t>21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rgbClr val="0000CC"/>
                </a:solidFill>
              </a:rPr>
              <a:t>1</a:t>
            </a:r>
            <a:r>
              <a:rPr lang="ko-KR" altLang="en-US" dirty="0">
                <a:solidFill>
                  <a:srgbClr val="0000CC"/>
                </a:solidFill>
              </a:rPr>
              <a:t>의 보수</a:t>
            </a:r>
            <a:r>
              <a:rPr lang="ko-KR" altLang="en-US" dirty="0"/>
              <a:t>로</a:t>
            </a:r>
            <a:r>
              <a:rPr lang="ko-KR" altLang="en-US" dirty="0">
                <a:solidFill>
                  <a:srgbClr val="0000CC"/>
                </a:solidFill>
              </a:rPr>
              <a:t> 만듦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바이트 </a:t>
            </a:r>
            <a:r>
              <a:rPr lang="ko-KR" altLang="en-US" dirty="0">
                <a:solidFill>
                  <a:srgbClr val="0000CC"/>
                </a:solidFill>
              </a:rPr>
              <a:t>사용</a:t>
            </a:r>
            <a:r>
              <a:rPr lang="en-US" altLang="ko-KR" dirty="0"/>
              <a:t>)</a:t>
            </a:r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dirty="0" smtClean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 smtClean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sp>
        <p:nvSpPr>
          <p:cNvPr id="37" name="Text Box 202"/>
          <p:cNvSpPr txBox="1">
            <a:spLocks noChangeArrowheads="1"/>
          </p:cNvSpPr>
          <p:nvPr/>
        </p:nvSpPr>
        <p:spPr bwMode="auto">
          <a:xfrm>
            <a:off x="5958557" y="3167703"/>
            <a:ext cx="2956843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ko-KR" sz="1200" b="1" dirty="0" smtClean="0">
                <a:solidFill>
                  <a:srgbClr val="0000CC"/>
                </a:solidFill>
                <a:latin typeface="+mj-ea"/>
                <a:ea typeface="+mj-ea"/>
              </a:rPr>
              <a:t>▶ </a:t>
            </a:r>
            <a:r>
              <a:rPr lang="ko-KR" altLang="en-US" sz="1200" b="1" dirty="0" smtClean="0">
                <a:solidFill>
                  <a:srgbClr val="0000CC"/>
                </a:solidFill>
                <a:latin typeface="+mj-ea"/>
                <a:ea typeface="+mj-ea"/>
              </a:rPr>
              <a:t>부호절댓값형식의 </a:t>
            </a:r>
            <a:r>
              <a:rPr lang="ko-KR" altLang="en-US" sz="1200" b="1" dirty="0">
                <a:solidFill>
                  <a:srgbClr val="0000CC"/>
                </a:solidFill>
                <a:latin typeface="+mj-ea"/>
                <a:ea typeface="+mj-ea"/>
              </a:rPr>
              <a:t>양수 표현과 같음</a:t>
            </a:r>
            <a:r>
              <a:rPr lang="en-US" altLang="ko-KR" sz="1200" b="1" dirty="0">
                <a:solidFill>
                  <a:srgbClr val="0000CC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52" y="3506206"/>
            <a:ext cx="2232248" cy="14692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8453"/>
            <a:ext cx="5423520" cy="1774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5343368"/>
            <a:ext cx="6264696" cy="70878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55976" y="5805264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5292080" y="4121901"/>
            <a:ext cx="1391072" cy="107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5292080" y="4377047"/>
            <a:ext cx="1391072" cy="34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283968" y="3894198"/>
            <a:ext cx="1026400" cy="8544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187280" y="1428840"/>
              <a:ext cx="5772600" cy="7369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7920" y="1419480"/>
                <a:ext cx="5791320" cy="7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0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정수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2’ Complement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음수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부호 </a:t>
            </a:r>
            <a:r>
              <a:rPr lang="ko-KR" altLang="en-US" dirty="0" err="1" smtClean="0">
                <a:solidFill>
                  <a:srgbClr val="0000CC"/>
                </a:solidFill>
              </a:rPr>
              <a:t>비트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사용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CC"/>
                </a:solidFill>
              </a:rPr>
              <a:t>대신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를 사용하는 방법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</a:t>
            </a:r>
            <a:r>
              <a:rPr lang="ko-KR" altLang="en-US" dirty="0" smtClean="0"/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보수</a:t>
            </a:r>
            <a:r>
              <a:rPr lang="ko-KR" altLang="en-US" dirty="0" smtClean="0"/>
              <a:t>로 만드는 </a:t>
            </a:r>
            <a:r>
              <a:rPr lang="ko-KR" altLang="en-US" dirty="0" smtClean="0">
                <a:solidFill>
                  <a:srgbClr val="0000CC"/>
                </a:solidFill>
              </a:rPr>
              <a:t>방법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3" eaLnBrk="1" hangingPunct="1"/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>
                <a:solidFill>
                  <a:srgbClr val="0000CC"/>
                </a:solidFill>
              </a:rPr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보수</a:t>
            </a:r>
            <a:r>
              <a:rPr lang="ko-KR" altLang="en-US" dirty="0" smtClean="0"/>
              <a:t>에 </a:t>
            </a: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CC"/>
                </a:solidFill>
              </a:rPr>
              <a:t>더함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None/>
            </a:pP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만들기</a:t>
            </a:r>
            <a:r>
              <a:rPr lang="en-US" altLang="ko-KR" dirty="0" smtClean="0"/>
              <a:t>(1</a:t>
            </a:r>
            <a:r>
              <a:rPr lang="ko-KR" altLang="en-US" dirty="0" smtClean="0"/>
              <a:t>바이트 사용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899592" y="5373216"/>
            <a:ext cx="6984776" cy="108481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27584" y="3212976"/>
            <a:ext cx="5233664" cy="2076450"/>
            <a:chOff x="827584" y="3212976"/>
            <a:chExt cx="7315200" cy="2076450"/>
          </a:xfrm>
        </p:grpSpPr>
        <p:sp>
          <p:nvSpPr>
            <p:cNvPr id="6" name="직사각형 5"/>
            <p:cNvSpPr/>
            <p:nvPr/>
          </p:nvSpPr>
          <p:spPr>
            <a:xfrm>
              <a:off x="4788024" y="4509120"/>
              <a:ext cx="1224632" cy="216024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827584" y="3212976"/>
              <a:ext cx="7315200" cy="2076450"/>
              <a:chOff x="827584" y="3212976"/>
              <a:chExt cx="7315200" cy="20764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584" y="3212976"/>
                <a:ext cx="7315200" cy="20764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4485184" y="4182698"/>
                <a:ext cx="1527472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4468032" y="4182698"/>
              <a:ext cx="1544624" cy="2712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28" y="3284984"/>
            <a:ext cx="2491443" cy="16561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38147" y="3362131"/>
            <a:ext cx="1278429" cy="143502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/>
              <p14:cNvContentPartPr/>
              <p14:nvPr/>
            </p14:nvContentPartPr>
            <p14:xfrm>
              <a:off x="3943440" y="1339920"/>
              <a:ext cx="1054440" cy="306108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4080" y="1330560"/>
                <a:ext cx="1073160" cy="307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(1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848872" cy="4914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931863"/>
            <a:ext cx="2880319" cy="931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CC"/>
                </a:solidFill>
              </a:rPr>
              <a:t>학습목표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의미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00CC"/>
                </a:solidFill>
              </a:rPr>
              <a:t>중요성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자료구조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00CC"/>
                </a:solidFill>
              </a:rPr>
              <a:t>다루는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내용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컴퓨터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내부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 코드 체계</a:t>
            </a:r>
            <a:r>
              <a:rPr lang="ko-KR" altLang="en-US" dirty="0"/>
              <a:t>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형태</a:t>
            </a:r>
            <a:r>
              <a:rPr lang="ko-KR" altLang="en-US" dirty="0"/>
              <a:t>에 따른 </a:t>
            </a:r>
            <a:r>
              <a:rPr lang="ko-KR" altLang="en-US" dirty="0">
                <a:solidFill>
                  <a:srgbClr val="0000CC"/>
                </a:solidFill>
              </a:rPr>
              <a:t>자료 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형식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자료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0000CC"/>
                </a:solidFill>
              </a:rPr>
              <a:t>추상화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구체화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개념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CC"/>
                </a:solidFill>
              </a:rPr>
              <a:t>이해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0000CC"/>
                </a:solidFill>
              </a:rPr>
              <a:t>알고리즘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CC"/>
                </a:solidFill>
              </a:rPr>
              <a:t>표현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CC"/>
                </a:solidFill>
              </a:rPr>
              <a:t>방법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</a:t>
            </a:r>
            <a:r>
              <a:rPr lang="ko-KR" altLang="en-US" dirty="0">
                <a:solidFill>
                  <a:srgbClr val="0000CC"/>
                </a:solidFill>
              </a:rPr>
              <a:t>성능 분석 방법</a:t>
            </a:r>
            <a:r>
              <a:rPr lang="ko-KR" altLang="en-US" dirty="0"/>
              <a:t>을 알아본다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0000CC"/>
                </a:solidFill>
              </a:rPr>
              <a:t>내용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01 </a:t>
            </a:r>
            <a:r>
              <a:rPr lang="ko-KR" altLang="en-US" dirty="0">
                <a:solidFill>
                  <a:srgbClr val="0000CC"/>
                </a:solidFill>
              </a:rPr>
              <a:t>자료구조의 이해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02 </a:t>
            </a:r>
            <a:r>
              <a:rPr lang="ko-KR" altLang="en-US" dirty="0">
                <a:solidFill>
                  <a:srgbClr val="0000CC"/>
                </a:solidFill>
              </a:rPr>
              <a:t>자료의 표현</a:t>
            </a:r>
          </a:p>
          <a:p>
            <a:pPr lvl="1"/>
            <a:r>
              <a:rPr lang="en-US" altLang="ko-KR" dirty="0">
                <a:solidFill>
                  <a:srgbClr val="0000CC"/>
                </a:solidFill>
              </a:rPr>
              <a:t>03 </a:t>
            </a:r>
            <a:r>
              <a:rPr lang="ko-KR" altLang="en-US" dirty="0">
                <a:solidFill>
                  <a:srgbClr val="0000CC"/>
                </a:solidFill>
              </a:rPr>
              <a:t>자료의 </a:t>
            </a:r>
            <a:r>
              <a:rPr lang="ko-KR" altLang="en-US" dirty="0" smtClean="0">
                <a:solidFill>
                  <a:srgbClr val="0000CC"/>
                </a:solidFill>
              </a:rPr>
              <a:t>추상화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1880" y="4941168"/>
            <a:ext cx="4572000" cy="1085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04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이해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05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표현 방법</a:t>
            </a:r>
          </a:p>
          <a:p>
            <a:pPr marL="539750" lvl="1" indent="-182563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Font typeface="Wingdings" pitchFamily="2" charset="2"/>
              <a:buChar char="§"/>
            </a:pPr>
            <a:r>
              <a:rPr lang="en-US" altLang="ko-KR" sz="1800" dirty="0">
                <a:solidFill>
                  <a:srgbClr val="0000CC"/>
                </a:solidFill>
                <a:latin typeface="+mn-ea"/>
                <a:ea typeface="+mn-ea"/>
              </a:rPr>
              <a:t>06 </a:t>
            </a:r>
            <a:r>
              <a:rPr lang="ko-KR" altLang="en-US" sz="1800" dirty="0">
                <a:solidFill>
                  <a:srgbClr val="0000CC"/>
                </a:solidFill>
                <a:latin typeface="+mn-ea"/>
                <a:ea typeface="+mn-ea"/>
              </a:rPr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CC"/>
                </a:solidFill>
              </a:rPr>
              <a:t>2</a:t>
            </a:r>
            <a:r>
              <a:rPr lang="ko-KR" altLang="en-US" dirty="0">
                <a:solidFill>
                  <a:srgbClr val="0000CC"/>
                </a:solidFill>
              </a:rPr>
              <a:t>진수의 </a:t>
            </a:r>
            <a:r>
              <a:rPr lang="ko-KR" altLang="en-US" dirty="0" smtClean="0">
                <a:solidFill>
                  <a:srgbClr val="0000CC"/>
                </a:solidFill>
              </a:rPr>
              <a:t>보수의 연산</a:t>
            </a:r>
            <a:r>
              <a:rPr lang="en-US" altLang="ko-KR" dirty="0" smtClean="0">
                <a:solidFill>
                  <a:srgbClr val="0000CC"/>
                </a:solidFill>
              </a:rPr>
              <a:t>(2</a:t>
            </a:r>
            <a:r>
              <a:rPr lang="ko-KR" altLang="en-US" dirty="0" smtClean="0">
                <a:solidFill>
                  <a:srgbClr val="0000CC"/>
                </a:solidFill>
              </a:rPr>
              <a:t>의 보수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031112" cy="4824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33" y="868597"/>
            <a:ext cx="2880319" cy="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551807" cy="4968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92" y="2173601"/>
            <a:ext cx="1730306" cy="1152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52" y="3822922"/>
            <a:ext cx="1730305" cy="758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976" y="4941168"/>
            <a:ext cx="1699481" cy="11552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3568" y="256964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3568" y="3870530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5171415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072" y="941293"/>
            <a:ext cx="3341080" cy="6549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560" y="6164523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Most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최상위 부호 비트</a:t>
            </a:r>
            <a:r>
              <a:rPr lang="en-US" altLang="ko-KR" sz="1400" b="1" dirty="0" smtClean="0"/>
              <a:t>), </a:t>
            </a:r>
            <a:r>
              <a:rPr lang="en-US" altLang="ko-KR" sz="1400" b="1" dirty="0"/>
              <a:t>Least Significant </a:t>
            </a:r>
            <a:r>
              <a:rPr lang="en-US" altLang="ko-KR" sz="1400" b="1" dirty="0" smtClean="0"/>
              <a:t>Bit(</a:t>
            </a:r>
            <a:r>
              <a:rPr lang="ko-KR" altLang="en-US" sz="1400" b="1" dirty="0" smtClean="0"/>
              <a:t>최 하위 </a:t>
            </a:r>
            <a:r>
              <a:rPr lang="ko-KR" altLang="en-US" sz="1400" b="1" dirty="0"/>
              <a:t>부호 비트</a:t>
            </a:r>
            <a:r>
              <a:rPr lang="en-US" altLang="ko-KR" sz="1400" b="1" dirty="0" smtClean="0"/>
              <a:t>) </a:t>
            </a:r>
            <a:endParaRPr lang="ko-KR" altLang="en-US" sz="1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잉크 1"/>
              <p14:cNvContentPartPr/>
              <p14:nvPr/>
            </p14:nvContentPartPr>
            <p14:xfrm>
              <a:off x="8502480" y="2647800"/>
              <a:ext cx="330840" cy="28389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120" y="2638440"/>
                <a:ext cx="349560" cy="28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28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고정 소수점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FF0000"/>
                </a:solidFill>
              </a:rPr>
              <a:t>항상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최상위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비트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왼쪽 밖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FF0000"/>
                </a:solidFill>
              </a:rPr>
              <a:t>고정</a:t>
            </a:r>
            <a:r>
              <a:rPr lang="ko-KR" altLang="en-US" dirty="0" smtClean="0"/>
              <a:t>되어 있는 것으로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의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00010101</a:t>
            </a:r>
            <a:r>
              <a:rPr lang="ko-KR" altLang="en-US" dirty="0" smtClean="0"/>
              <a:t>은 </a:t>
            </a:r>
            <a:r>
              <a:rPr lang="en-US" altLang="ko-KR" sz="2400" b="1" dirty="0" smtClean="0">
                <a:solidFill>
                  <a:srgbClr val="3366FF"/>
                </a:solidFill>
              </a:rPr>
              <a:t>0.00010101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고정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소수점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에 비해서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가능</a:t>
            </a:r>
            <a:r>
              <a:rPr lang="ko-KR" altLang="en-US" dirty="0" smtClean="0"/>
              <a:t>한 </a:t>
            </a:r>
            <a:r>
              <a:rPr lang="ko-KR" altLang="en-US" dirty="0" smtClean="0">
                <a:solidFill>
                  <a:srgbClr val="FF0000"/>
                </a:solidFill>
              </a:rPr>
              <a:t>값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범위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넓음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실수</a:t>
            </a:r>
            <a:r>
              <a:rPr lang="ko-KR" altLang="en-US" dirty="0" smtClean="0"/>
              <a:t>를 구분하여 표현</a:t>
            </a:r>
            <a:endParaRPr lang="en-US" altLang="ko-KR" dirty="0" smtClean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6138"/>
            <a:ext cx="4991100" cy="19907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56388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77076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923928" y="4797152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42443"/>
            <a:ext cx="6522933" cy="25453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1355" y="2367900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2996952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" name="Picture 7" descr="02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3386" r="2257" b="15625"/>
          <a:stretch>
            <a:fillRect/>
          </a:stretch>
        </p:blipFill>
        <p:spPr bwMode="auto">
          <a:xfrm>
            <a:off x="4571998" y="4359955"/>
            <a:ext cx="3888434" cy="180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841553" y="6178577"/>
            <a:ext cx="2376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400" b="0" dirty="0">
                <a:solidFill>
                  <a:schemeClr val="tx2"/>
                </a:solidFill>
              </a:rPr>
              <a:t>(IEEE 754 </a:t>
            </a:r>
            <a:r>
              <a:rPr lang="ko-KR" altLang="en-US" sz="1400" b="0" dirty="0">
                <a:solidFill>
                  <a:schemeClr val="tx2"/>
                </a:solidFill>
              </a:rPr>
              <a:t>실수 표현 형식</a:t>
            </a:r>
            <a:r>
              <a:rPr lang="en-US" altLang="ko-KR" sz="1400" b="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0" name="Picture 8" descr="02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2768" r="34410" b="24724"/>
          <a:stretch>
            <a:fillRect/>
          </a:stretch>
        </p:blipFill>
        <p:spPr bwMode="auto">
          <a:xfrm>
            <a:off x="1176338" y="4624365"/>
            <a:ext cx="2447925" cy="133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39750" y="6165850"/>
            <a:ext cx="34559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200" b="0" dirty="0">
                <a:solidFill>
                  <a:schemeClr val="tx2"/>
                </a:solidFill>
              </a:rPr>
              <a:t>(</a:t>
            </a:r>
            <a:r>
              <a:rPr lang="ko-KR" altLang="en-US" sz="1200" b="0" dirty="0">
                <a:solidFill>
                  <a:schemeClr val="tx2"/>
                </a:solidFill>
              </a:rPr>
              <a:t>바이어스 개념이 </a:t>
            </a:r>
            <a:r>
              <a:rPr lang="ko-KR" altLang="en-US" sz="1200" b="0" dirty="0">
                <a:solidFill>
                  <a:srgbClr val="FF0000"/>
                </a:solidFill>
              </a:rPr>
              <a:t>없을</a:t>
            </a:r>
            <a:r>
              <a:rPr lang="ko-KR" altLang="en-US" sz="1200" b="0" dirty="0">
                <a:solidFill>
                  <a:schemeClr val="tx2"/>
                </a:solidFill>
              </a:rPr>
              <a:t> 경우의 지수 표현 범위</a:t>
            </a:r>
            <a:r>
              <a:rPr lang="en-US" altLang="ko-KR" sz="1200" b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61021" y="4622060"/>
            <a:ext cx="2363242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5497" y="5601634"/>
            <a:ext cx="2478765" cy="3728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10" name="Picture 7" descr="02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8772" r="3619" b="42592"/>
          <a:stretch>
            <a:fillRect/>
          </a:stretch>
        </p:blipFill>
        <p:spPr bwMode="auto">
          <a:xfrm>
            <a:off x="1475656" y="5174866"/>
            <a:ext cx="4679950" cy="99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55576" y="4628307"/>
            <a:ext cx="496855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0" dirty="0">
                <a:solidFill>
                  <a:schemeClr val="tx2"/>
                </a:solidFill>
              </a:rPr>
              <a:t>■ </a:t>
            </a:r>
            <a:r>
              <a:rPr lang="ko-KR" altLang="en-US" sz="1600" dirty="0">
                <a:solidFill>
                  <a:schemeClr val="tx2"/>
                </a:solidFill>
              </a:rPr>
              <a:t>간단하게 표현 한 실수 변환 </a:t>
            </a:r>
            <a:r>
              <a:rPr lang="ko-KR" altLang="en-US" sz="1600" dirty="0">
                <a:solidFill>
                  <a:srgbClr val="FF3300"/>
                </a:solidFill>
              </a:rPr>
              <a:t>예제</a:t>
            </a:r>
            <a:endParaRPr lang="en-US" altLang="ko-KR" sz="1600" dirty="0">
              <a:solidFill>
                <a:srgbClr val="FF33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9592" y="1837137"/>
            <a:ext cx="5345736" cy="2579696"/>
            <a:chOff x="899592" y="1737060"/>
            <a:chExt cx="5345736" cy="2579696"/>
          </a:xfrm>
        </p:grpSpPr>
        <p:pic>
          <p:nvPicPr>
            <p:cNvPr id="7" name="Picture 5" descr="02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2" t="3386" r="6837" b="13951"/>
            <a:stretch>
              <a:fillRect/>
            </a:stretch>
          </p:blipFill>
          <p:spPr bwMode="auto">
            <a:xfrm>
              <a:off x="899592" y="1737060"/>
              <a:ext cx="4176463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4274825" y="2933192"/>
              <a:ext cx="196136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61950" indent="-3619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400" b="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바이어스가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127</a:t>
              </a:r>
              <a:r>
                <a:rPr lang="ko-KR" altLang="en-US" sz="1200" dirty="0">
                  <a:solidFill>
                    <a:schemeClr val="tx2"/>
                  </a:solidFill>
                </a:rPr>
                <a:t>인 경우 </a:t>
              </a:r>
              <a:r>
                <a:rPr lang="en-US" altLang="ko-KR" sz="1400" b="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60752" y="2683011"/>
              <a:ext cx="5184576" cy="582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위쪽 화살표 4"/>
            <p:cNvSpPr/>
            <p:nvPr/>
          </p:nvSpPr>
          <p:spPr>
            <a:xfrm>
              <a:off x="2843807" y="2773038"/>
              <a:ext cx="144016" cy="179448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8737" y="3734343"/>
              <a:ext cx="5184576" cy="5824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9592" y="1943266"/>
              <a:ext cx="5184576" cy="34821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4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진수의 실수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부동 소수점 형식의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 smtClean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3"/>
            <a:ext cx="7560840" cy="46805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05" y="3429000"/>
            <a:ext cx="2662559" cy="50405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28344" y="4419968"/>
            <a:ext cx="8915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194704" y="4706856"/>
            <a:ext cx="152131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9200" y="5940136"/>
            <a:ext cx="6663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02080" y="5714968"/>
            <a:ext cx="109680" cy="225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25" y="5638388"/>
            <a:ext cx="770815" cy="3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문자 자료의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하여 사용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이진수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코드표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Binary-Coded Decimal code)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EBCDIC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FF"/>
                </a:solidFill>
              </a:rPr>
              <a:t>(E</a:t>
            </a:r>
            <a:r>
              <a:rPr lang="en-US" altLang="ko-KR" dirty="0" smtClean="0"/>
              <a:t>xtended Binary-Coded Decimal Interchange Code)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ASCII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r>
              <a:rPr lang="en-US" altLang="ko-KR" dirty="0" smtClean="0">
                <a:solidFill>
                  <a:srgbClr val="000000"/>
                </a:solidFill>
              </a:rPr>
              <a:t>(</a:t>
            </a:r>
            <a:r>
              <a:rPr lang="en-US" altLang="ko-KR" dirty="0">
                <a:solidFill>
                  <a:srgbClr val="000000"/>
                </a:solidFill>
              </a:rPr>
              <a:t>American Standard Code for Information Interchange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</a:p>
          <a:p>
            <a:pPr marL="627062" lvl="2" indent="0">
              <a:buNone/>
            </a:pPr>
            <a:r>
              <a:rPr lang="ko-KR" altLang="en-US" sz="1600" dirty="0" smtClean="0"/>
              <a:t>          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미국 </a:t>
            </a:r>
            <a:r>
              <a:rPr lang="ko-KR" altLang="en-US" sz="1600" dirty="0"/>
              <a:t>정보 교환용 표준 </a:t>
            </a:r>
            <a:r>
              <a:rPr lang="ko-KR" altLang="en-US" sz="1600" dirty="0" smtClean="0"/>
              <a:t>부호</a:t>
            </a:r>
            <a:r>
              <a:rPr lang="en-US" altLang="ko-KR" sz="1600" dirty="0" smtClean="0"/>
              <a:t>)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622440" y="2438280"/>
              <a:ext cx="292320" cy="7117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080" y="2428920"/>
                <a:ext cx="311040" cy="73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BCD </a:t>
            </a:r>
            <a:r>
              <a:rPr lang="ko-KR" altLang="en-US" dirty="0" smtClean="0">
                <a:solidFill>
                  <a:srgbClr val="0000FF"/>
                </a:solidFill>
              </a:rPr>
              <a:t>코드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6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2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7868801" cy="1455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3099"/>
            <a:ext cx="8064896" cy="47525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9641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7880" y="2636912"/>
            <a:ext cx="469736" cy="33843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9176" y="2636912"/>
            <a:ext cx="469736" cy="30963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41936" y="2924944"/>
            <a:ext cx="469736" cy="27991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오른쪽 중괄호 3"/>
          <p:cNvSpPr/>
          <p:nvPr/>
        </p:nvSpPr>
        <p:spPr>
          <a:xfrm rot="16200000">
            <a:off x="3605536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6200000">
            <a:off x="553714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585984" y="1130789"/>
            <a:ext cx="401409" cy="1728192"/>
          </a:xfrm>
          <a:prstGeom prst="rightBrac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EBCDIC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8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>
                <a:solidFill>
                  <a:srgbClr val="0000FF"/>
                </a:solidFill>
              </a:rPr>
              <a:t>10</a:t>
            </a:r>
            <a:r>
              <a:rPr lang="ko-KR" altLang="en-US" dirty="0" smtClean="0">
                <a:solidFill>
                  <a:srgbClr val="0000FF"/>
                </a:solidFill>
              </a:rPr>
              <a:t>진수 </a:t>
            </a:r>
            <a:r>
              <a:rPr lang="en-US" altLang="ko-KR" dirty="0" smtClean="0">
                <a:solidFill>
                  <a:srgbClr val="0000FF"/>
                </a:solidFill>
              </a:rPr>
              <a:t>0~9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영어 대문자</a:t>
            </a:r>
            <a:r>
              <a:rPr lang="en-US" altLang="ko-KR" dirty="0" smtClean="0"/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소문자</a:t>
            </a:r>
            <a:r>
              <a:rPr lang="ko-KR" altLang="en-US" dirty="0" smtClean="0"/>
              <a:t>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특수문자</a:t>
            </a:r>
            <a:r>
              <a:rPr lang="ko-KR" altLang="en-US" dirty="0" smtClean="0"/>
              <a:t>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EBCDIC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5" y="3933056"/>
            <a:ext cx="7263730" cy="2530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자료구조의 개념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CC"/>
                </a:solidFill>
              </a:rPr>
              <a:t>효율적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r>
              <a:rPr lang="ko-KR" altLang="en-US" dirty="0" smtClean="0"/>
              <a:t>할 수 있도록 </a:t>
            </a:r>
            <a:r>
              <a:rPr lang="ko-KR" altLang="en-US" dirty="0" smtClean="0">
                <a:solidFill>
                  <a:srgbClr val="0000CC"/>
                </a:solidFill>
              </a:rPr>
              <a:t>정리</a:t>
            </a:r>
            <a:r>
              <a:rPr lang="ko-KR" altLang="en-US" dirty="0" smtClean="0"/>
              <a:t>하는 것</a:t>
            </a:r>
            <a:endParaRPr lang="en-US" altLang="ko-KR" dirty="0" smtClean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123991" cy="403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8820" y="5301208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혼합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0272" y="5301208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자료 처리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3105000" y="1035000"/>
              <a:ext cx="381600" cy="17820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5640" y="1025640"/>
                <a:ext cx="400320" cy="19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EBCDIC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49"/>
          <a:stretch/>
        </p:blipFill>
        <p:spPr>
          <a:xfrm>
            <a:off x="2555776" y="1068937"/>
            <a:ext cx="5918936" cy="544085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627784" y="2132856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92280" y="1700808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16200000">
            <a:off x="2447764" y="1952836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236296" y="126876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91680" y="2117397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2084" y="123856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7</a:t>
            </a:r>
            <a:r>
              <a:rPr lang="ko-KR" altLang="en-US" dirty="0" smtClean="0">
                <a:solidFill>
                  <a:srgbClr val="0000FF"/>
                </a:solidFill>
              </a:rPr>
              <a:t>비트를 사용하여 문자 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상위 </a:t>
            </a:r>
            <a:r>
              <a:rPr lang="en-US" altLang="ko-KR" dirty="0" smtClean="0">
                <a:solidFill>
                  <a:srgbClr val="0000FF"/>
                </a:solidFill>
              </a:rPr>
              <a:t>3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>
                <a:solidFill>
                  <a:srgbClr val="0000FF"/>
                </a:solidFill>
              </a:rPr>
              <a:t>4</a:t>
            </a:r>
            <a:r>
              <a:rPr lang="ko-KR" altLang="en-US" dirty="0" smtClean="0">
                <a:solidFill>
                  <a:srgbClr val="0000FF"/>
                </a:solidFill>
              </a:rPr>
              <a:t>비트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진수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존 비트와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비트를 조합하여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0~9</a:t>
            </a:r>
            <a:r>
              <a:rPr lang="ko-KR" altLang="en-US" dirty="0" smtClean="0"/>
              <a:t>와 영어 대문자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소문자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특수문자를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ASCII </a:t>
            </a:r>
            <a:r>
              <a:rPr lang="ko-KR" altLang="en-US" dirty="0" smtClean="0"/>
              <a:t>코드의 구성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3744416" cy="1471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996651"/>
            <a:ext cx="5544616" cy="582811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rot="16200000">
            <a:off x="2413508" y="2210550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6006408" y="1361673"/>
            <a:ext cx="0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47136" y="238335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숫자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7296" y="1353220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존 비트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791417"/>
            <a:ext cx="140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FF"/>
                </a:solidFill>
              </a:rPr>
              <a:t>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행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=100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0001</a:t>
            </a:r>
            <a:r>
              <a:rPr lang="en-US" altLang="ko-KR" sz="1000" b="1" dirty="0" smtClean="0"/>
              <a:t>=65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 smtClean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 자료의 표현</a:t>
            </a:r>
          </a:p>
        </p:txBody>
      </p:sp>
      <p:pic>
        <p:nvPicPr>
          <p:cNvPr id="5" name="Picture 9" descr="T_020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"/>
          <a:stretch>
            <a:fillRect/>
          </a:stretch>
        </p:blipFill>
        <p:spPr bwMode="auto">
          <a:xfrm>
            <a:off x="595560" y="1556792"/>
            <a:ext cx="38877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T_020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94" y="1593368"/>
            <a:ext cx="39417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63888" y="191683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41727" y="190084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9703" y="982209"/>
            <a:ext cx="1520330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진수 값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65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3" y="982209"/>
            <a:ext cx="2016223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소문자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=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대문자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  <a:ea typeface="+mn-ea"/>
              </a:rPr>
              <a:t>+32</a:t>
            </a:r>
            <a:endParaRPr lang="ko-KR" altLang="en-US" sz="16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79912" y="1274606"/>
            <a:ext cx="388162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483348" y="1258622"/>
            <a:ext cx="833053" cy="64222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유니코드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en-US" altLang="ko-KR" dirty="0" smtClean="0"/>
              <a:t>Unicode=</a:t>
            </a:r>
            <a:r>
              <a:rPr lang="en-US" altLang="ko-KR" dirty="0" smtClean="0">
                <a:solidFill>
                  <a:srgbClr val="0000FF"/>
                </a:solidFill>
              </a:rPr>
              <a:t>Uni</a:t>
            </a:r>
            <a:r>
              <a:rPr lang="en-US" altLang="ko-KR" dirty="0" smtClean="0"/>
              <a:t>versal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FF"/>
                </a:solidFill>
              </a:rPr>
              <a:t>EBCDIC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코드나 </a:t>
            </a:r>
            <a:r>
              <a:rPr lang="en-US" altLang="ko-KR" sz="1800" b="0" dirty="0">
                <a:solidFill>
                  <a:srgbClr val="0000FF"/>
                </a:solidFill>
              </a:rPr>
              <a:t>ASCII </a:t>
            </a:r>
            <a:r>
              <a:rPr lang="ko-KR" altLang="en-US" sz="1800" b="0" dirty="0"/>
              <a:t>코드는 </a:t>
            </a:r>
            <a:r>
              <a:rPr lang="ko-KR" altLang="en-US" sz="1800" b="0" dirty="0">
                <a:solidFill>
                  <a:srgbClr val="FF0000"/>
                </a:solidFill>
              </a:rPr>
              <a:t>최대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8</a:t>
            </a:r>
            <a:r>
              <a:rPr lang="ko-KR" altLang="en-US" sz="1800" b="0" dirty="0">
                <a:solidFill>
                  <a:srgbClr val="0000FF"/>
                </a:solidFill>
              </a:rPr>
              <a:t>비트</a:t>
            </a:r>
            <a:r>
              <a:rPr lang="ko-KR" altLang="en-US" sz="1800" b="0" dirty="0"/>
              <a:t>로 </a:t>
            </a:r>
            <a:r>
              <a:rPr lang="ko-KR" altLang="en-US" sz="1800" b="0" dirty="0">
                <a:solidFill>
                  <a:srgbClr val="0000FF"/>
                </a:solidFill>
              </a:rPr>
              <a:t>숫자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몇 가지 특수문자</a:t>
            </a:r>
            <a:r>
              <a:rPr lang="en-US" altLang="ko-KR" sz="1800" b="0" dirty="0"/>
              <a:t>, </a:t>
            </a:r>
            <a:r>
              <a:rPr lang="ko-KR" altLang="en-US" sz="1800" b="0" dirty="0" smtClean="0"/>
              <a:t>알파벳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정의하므로</a:t>
            </a:r>
            <a:r>
              <a:rPr lang="en-US" altLang="ko-KR" sz="1800" b="0" dirty="0" smtClean="0"/>
              <a:t> </a:t>
            </a:r>
            <a:r>
              <a:rPr lang="ko-KR" altLang="en-US" sz="1800" b="0" dirty="0"/>
              <a:t>문자 코드 </a:t>
            </a:r>
            <a:r>
              <a:rPr lang="ko-KR" altLang="en-US" sz="1800" b="0" dirty="0" smtClean="0"/>
              <a:t>표에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정의되어 </a:t>
            </a:r>
            <a:r>
              <a:rPr lang="ko-KR" altLang="en-US" sz="1800" b="0" dirty="0">
                <a:solidFill>
                  <a:srgbClr val="0000FF"/>
                </a:solidFill>
              </a:rPr>
              <a:t>있지 않은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문자 표현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불가능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/>
              <a:t>이런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문제 해결 </a:t>
            </a:r>
            <a:r>
              <a:rPr lang="ko-KR" altLang="en-US" sz="1800" b="0" dirty="0"/>
              <a:t>위해 </a:t>
            </a:r>
            <a:r>
              <a:rPr lang="ko-KR" altLang="en-US" sz="1800" b="0" dirty="0">
                <a:solidFill>
                  <a:srgbClr val="0000FF"/>
                </a:solidFill>
              </a:rPr>
              <a:t>세계 여러 나라</a:t>
            </a:r>
            <a:r>
              <a:rPr lang="ko-KR" altLang="en-US" sz="1800" b="0" dirty="0"/>
              <a:t>의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언어</a:t>
            </a:r>
            <a:r>
              <a:rPr lang="ko-KR" altLang="en-US" sz="1800" b="0" dirty="0" smtClean="0"/>
              <a:t>를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통일</a:t>
            </a:r>
            <a:r>
              <a:rPr lang="ko-KR" altLang="en-US" sz="1800" b="0" dirty="0" smtClean="0"/>
              <a:t>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방법</a:t>
            </a:r>
            <a:r>
              <a:rPr lang="ko-KR" altLang="en-US" sz="1800" b="0" dirty="0" smtClean="0"/>
              <a:t>으로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/>
              <a:t>수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/>
              <a:t>있도록 </a:t>
            </a:r>
            <a:r>
              <a:rPr lang="ko-KR" altLang="en-US" sz="1800" b="0" dirty="0">
                <a:solidFill>
                  <a:srgbClr val="0000FF"/>
                </a:solidFill>
              </a:rPr>
              <a:t>정의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FF0000"/>
                </a:solidFill>
              </a:rPr>
              <a:t>국제 표준 코드</a:t>
            </a:r>
            <a:r>
              <a:rPr lang="en-US" altLang="ko-KR" sz="1800" b="0" dirty="0"/>
              <a:t>(ISO/IEC 10646</a:t>
            </a:r>
            <a:r>
              <a:rPr lang="en-US" altLang="ko-KR" sz="1800" b="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2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바이트</a:t>
            </a:r>
            <a:r>
              <a:rPr lang="ko-KR" altLang="en-US" sz="1800" b="0" dirty="0" smtClean="0"/>
              <a:t>를 </a:t>
            </a:r>
            <a:r>
              <a:rPr lang="ko-KR" altLang="en-US" sz="1800" b="0" dirty="0">
                <a:solidFill>
                  <a:srgbClr val="FF0000"/>
                </a:solidFill>
              </a:rPr>
              <a:t>조합</a:t>
            </a:r>
            <a:r>
              <a:rPr lang="ko-KR" altLang="en-US" sz="1800" b="0" dirty="0"/>
              <a:t>하여 </a:t>
            </a:r>
            <a:r>
              <a:rPr lang="ko-KR" altLang="en-US" sz="1800" b="0" dirty="0">
                <a:solidFill>
                  <a:srgbClr val="FF0000"/>
                </a:solidFill>
              </a:rPr>
              <a:t>하나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0000FF"/>
                </a:solidFill>
              </a:rPr>
              <a:t>글자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하기 때문에 </a:t>
            </a:r>
            <a:r>
              <a:rPr lang="en-US" altLang="ko-KR" sz="1800" b="0" dirty="0">
                <a:solidFill>
                  <a:srgbClr val="0000FF"/>
                </a:solidFill>
              </a:rPr>
              <a:t>1</a:t>
            </a:r>
            <a:r>
              <a:rPr lang="ko-KR" altLang="en-US" sz="1800" b="0" dirty="0">
                <a:solidFill>
                  <a:srgbClr val="0000FF"/>
                </a:solidFill>
              </a:rPr>
              <a:t>바이트 </a:t>
            </a:r>
            <a:r>
              <a:rPr lang="ko-KR" altLang="en-US" sz="1800" b="0" dirty="0"/>
              <a:t>코드로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할 수 </a:t>
            </a:r>
            <a:r>
              <a:rPr lang="ko-KR" altLang="en-US" sz="1800" b="0" dirty="0">
                <a:solidFill>
                  <a:srgbClr val="FF0000"/>
                </a:solidFill>
              </a:rPr>
              <a:t>없었던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다양한 언어</a:t>
            </a:r>
            <a:r>
              <a:rPr lang="ko-KR" altLang="en-US" sz="1800" b="0" dirty="0"/>
              <a:t>를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dirty="0" smtClean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 smtClean="0"/>
              <a:t> 표는 </a:t>
            </a:r>
            <a:r>
              <a:rPr lang="en-US" altLang="ko-KR" sz="1800" b="0" dirty="0" smtClean="0"/>
              <a:t>http</a:t>
            </a:r>
            <a:r>
              <a:rPr lang="en-US" altLang="ko-KR" sz="1800" b="0" dirty="0"/>
              <a:t>://</a:t>
            </a:r>
            <a:r>
              <a:rPr lang="en-US" altLang="ko-KR" sz="1800" b="0" dirty="0">
                <a:solidFill>
                  <a:srgbClr val="0000FF"/>
                </a:solidFill>
              </a:rPr>
              <a:t>www.unicode.org</a:t>
            </a:r>
            <a:r>
              <a:rPr lang="en-US" altLang="ko-KR" sz="1800" b="0" dirty="0"/>
              <a:t>/</a:t>
            </a:r>
            <a:r>
              <a:rPr lang="ko-KR" altLang="en-US" sz="1800" b="0" dirty="0"/>
              <a:t>에서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확인 가능</a:t>
            </a:r>
            <a:endParaRPr lang="en-US" altLang="ko-KR" sz="1800" b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0" dirty="0">
                <a:solidFill>
                  <a:srgbClr val="0000FF"/>
                </a:solidFill>
              </a:rPr>
              <a:t>초기</a:t>
            </a:r>
            <a:r>
              <a:rPr lang="ko-KR" altLang="en-US" sz="1800" b="0" dirty="0"/>
              <a:t> </a:t>
            </a:r>
            <a:r>
              <a:rPr lang="en-US" altLang="ko-KR" sz="1800" b="0" dirty="0">
                <a:solidFill>
                  <a:srgbClr val="FF0000"/>
                </a:solidFill>
              </a:rPr>
              <a:t>IBM </a:t>
            </a:r>
            <a:r>
              <a:rPr lang="ko-KR" altLang="en-US" sz="1800" b="0" dirty="0">
                <a:solidFill>
                  <a:srgbClr val="FF0000"/>
                </a:solidFill>
              </a:rPr>
              <a:t>컴퓨터 </a:t>
            </a:r>
            <a:r>
              <a:rPr lang="ko-KR" altLang="en-US" sz="1800" b="0" dirty="0">
                <a:solidFill>
                  <a:srgbClr val="0000FF"/>
                </a:solidFill>
              </a:rPr>
              <a:t>시스템</a:t>
            </a:r>
            <a:r>
              <a:rPr lang="ko-KR" altLang="en-US" sz="1800" b="0" dirty="0"/>
              <a:t>에서는 </a:t>
            </a:r>
            <a:r>
              <a:rPr lang="en-US" altLang="ko-KR" sz="1800" b="0" dirty="0">
                <a:solidFill>
                  <a:srgbClr val="0000FF"/>
                </a:solidFill>
              </a:rPr>
              <a:t>BCD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ko-KR" altLang="en-US" sz="1800" b="0" dirty="0">
                <a:solidFill>
                  <a:srgbClr val="0000FF"/>
                </a:solidFill>
              </a:rPr>
              <a:t>사용</a:t>
            </a:r>
            <a:r>
              <a:rPr lang="ko-KR" altLang="en-US" sz="1800" b="0" dirty="0"/>
              <a:t>하다가 </a:t>
            </a:r>
            <a:r>
              <a:rPr lang="ko-KR" altLang="en-US" sz="1800" b="0" dirty="0">
                <a:solidFill>
                  <a:srgbClr val="FF0000"/>
                </a:solidFill>
              </a:rPr>
              <a:t>더 많은 </a:t>
            </a:r>
            <a:r>
              <a:rPr lang="ko-KR" altLang="en-US" sz="1800" b="0" dirty="0">
                <a:solidFill>
                  <a:srgbClr val="0000FF"/>
                </a:solidFill>
              </a:rPr>
              <a:t>문자</a:t>
            </a:r>
            <a:r>
              <a:rPr lang="ko-KR" altLang="en-US" sz="1800" b="0" dirty="0"/>
              <a:t> </a:t>
            </a:r>
            <a:r>
              <a:rPr lang="ko-KR" altLang="en-US" sz="1800" b="0" dirty="0">
                <a:solidFill>
                  <a:srgbClr val="0000FF"/>
                </a:solidFill>
              </a:rPr>
              <a:t>코드</a:t>
            </a:r>
            <a:r>
              <a:rPr lang="ko-KR" altLang="en-US" sz="1800" b="0" dirty="0"/>
              <a:t>를 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표현</a:t>
            </a:r>
            <a:r>
              <a:rPr lang="ko-KR" altLang="en-US" sz="1800" b="0" dirty="0" smtClean="0"/>
              <a:t>할 </a:t>
            </a:r>
            <a:r>
              <a:rPr lang="ko-KR" altLang="en-US" sz="1800" b="0" dirty="0"/>
              <a:t>수 </a:t>
            </a:r>
            <a:r>
              <a:rPr lang="ko-KR" altLang="en-US" sz="1800" b="0" dirty="0" smtClean="0"/>
              <a:t>있는 </a:t>
            </a:r>
            <a:r>
              <a:rPr lang="en-US" altLang="ko-KR" sz="1800" b="0" dirty="0" smtClean="0">
                <a:solidFill>
                  <a:srgbClr val="0000FF"/>
                </a:solidFill>
              </a:rPr>
              <a:t>EBCDIC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코드</a:t>
            </a:r>
            <a:r>
              <a:rPr lang="ko-KR" altLang="en-US" sz="1800" b="0" dirty="0" smtClean="0"/>
              <a:t>로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대체</a:t>
            </a:r>
            <a:r>
              <a:rPr lang="en-US" altLang="ko-KR" sz="1800" b="0" dirty="0" smtClean="0"/>
              <a:t>, </a:t>
            </a:r>
            <a:r>
              <a:rPr lang="ko-KR" altLang="en-US" sz="1800" b="0" dirty="0"/>
              <a:t>그러다 미국 표준 코드인 </a:t>
            </a:r>
            <a:r>
              <a:rPr lang="en-US" altLang="ko-KR" sz="1800" b="0" dirty="0" smtClean="0">
                <a:solidFill>
                  <a:srgbClr val="FF0000"/>
                </a:solidFill>
              </a:rPr>
              <a:t>ASCII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코드</a:t>
            </a:r>
            <a:r>
              <a:rPr lang="en-US" altLang="ko-KR" sz="1800" b="0" dirty="0" smtClean="0"/>
              <a:t/>
            </a:r>
            <a:br>
              <a:rPr lang="en-US" altLang="ko-KR" sz="1800" b="0" dirty="0" smtClean="0"/>
            </a:b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r>
              <a:rPr lang="en-US" altLang="ko-KR" sz="1800" b="0" dirty="0" smtClean="0"/>
              <a:t>, </a:t>
            </a:r>
            <a:r>
              <a:rPr lang="ko-KR" altLang="en-US" sz="1800" b="0" dirty="0">
                <a:solidFill>
                  <a:srgbClr val="0000FF"/>
                </a:solidFill>
              </a:rPr>
              <a:t>현재</a:t>
            </a:r>
            <a:r>
              <a:rPr lang="ko-KR" altLang="en-US" sz="1800" b="0" dirty="0"/>
              <a:t>는 </a:t>
            </a:r>
            <a:r>
              <a:rPr lang="ko-KR" altLang="en-US" sz="1800" b="0" dirty="0">
                <a:solidFill>
                  <a:srgbClr val="0000FF"/>
                </a:solidFill>
              </a:rPr>
              <a:t>표현</a:t>
            </a:r>
            <a:r>
              <a:rPr lang="ko-KR" altLang="en-US" sz="1800" b="0" dirty="0"/>
              <a:t>의 </a:t>
            </a:r>
            <a:r>
              <a:rPr lang="ko-KR" altLang="en-US" sz="1800" b="0" dirty="0">
                <a:solidFill>
                  <a:srgbClr val="FF0000"/>
                </a:solidFill>
              </a:rPr>
              <a:t>한계</a:t>
            </a:r>
            <a:r>
              <a:rPr lang="ko-KR" altLang="en-US" sz="1800" b="0" dirty="0"/>
              <a:t>를 </a:t>
            </a:r>
            <a:r>
              <a:rPr lang="ko-KR" altLang="en-US" sz="1800" b="0" dirty="0" smtClean="0">
                <a:solidFill>
                  <a:srgbClr val="FF0000"/>
                </a:solidFill>
              </a:rPr>
              <a:t>극복</a:t>
            </a:r>
            <a:r>
              <a:rPr lang="ko-KR" altLang="en-US" sz="1800" b="0" dirty="0"/>
              <a:t>한 </a:t>
            </a:r>
            <a:r>
              <a:rPr lang="ko-KR" altLang="en-US" sz="1800" b="0" dirty="0">
                <a:solidFill>
                  <a:srgbClr val="0000FF"/>
                </a:solidFill>
              </a:rPr>
              <a:t>유니코드</a:t>
            </a:r>
            <a:r>
              <a:rPr lang="ko-KR" altLang="en-US" sz="1800" b="0" dirty="0"/>
              <a:t>가</a:t>
            </a:r>
            <a:r>
              <a:rPr lang="ko-KR" altLang="en-US" sz="1800" b="0" dirty="0">
                <a:solidFill>
                  <a:srgbClr val="0000FF"/>
                </a:solidFill>
              </a:rPr>
              <a:t>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일반화</a:t>
            </a:r>
            <a:endParaRPr lang="en-US" altLang="ko-KR" sz="1800" b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0" dirty="0" smtClean="0">
                <a:solidFill>
                  <a:srgbClr val="0000FF"/>
                </a:solidFill>
              </a:rPr>
              <a:t>XML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Java</a:t>
            </a:r>
            <a:r>
              <a:rPr lang="en-US" altLang="ko-KR" sz="1800" b="0" dirty="0"/>
              <a:t>, </a:t>
            </a:r>
            <a:r>
              <a:rPr lang="en-US" altLang="ko-KR" sz="1800" b="0" dirty="0">
                <a:solidFill>
                  <a:srgbClr val="0000FF"/>
                </a:solidFill>
              </a:rPr>
              <a:t>CORBA</a:t>
            </a:r>
            <a:r>
              <a:rPr lang="en-US" altLang="ko-KR" sz="1800" b="0" dirty="0"/>
              <a:t> 3.0, WML </a:t>
            </a:r>
            <a:r>
              <a:rPr lang="ko-KR" altLang="en-US" sz="1800" b="0" dirty="0"/>
              <a:t>등 </a:t>
            </a:r>
            <a:r>
              <a:rPr lang="ko-KR" altLang="en-US" sz="1800" b="0" dirty="0">
                <a:solidFill>
                  <a:srgbClr val="FF0000"/>
                </a:solidFill>
              </a:rPr>
              <a:t>인터넷 기반 </a:t>
            </a:r>
            <a:r>
              <a:rPr lang="ko-KR" altLang="en-US" sz="1800" b="0" dirty="0">
                <a:solidFill>
                  <a:srgbClr val="0000FF"/>
                </a:solidFill>
              </a:rPr>
              <a:t>프로그램</a:t>
            </a:r>
            <a:r>
              <a:rPr lang="ko-KR" altLang="en-US" sz="1800" b="0" dirty="0"/>
              <a:t>과 </a:t>
            </a:r>
            <a:r>
              <a:rPr lang="ko-KR" altLang="en-US" sz="1800" b="0" dirty="0">
                <a:solidFill>
                  <a:srgbClr val="0000FF"/>
                </a:solidFill>
              </a:rPr>
              <a:t>제품</a:t>
            </a:r>
            <a:r>
              <a:rPr lang="ko-KR" altLang="en-US" sz="1800" b="0" dirty="0"/>
              <a:t>에 </a:t>
            </a:r>
            <a:r>
              <a:rPr lang="ko-KR" altLang="en-US" sz="1800" b="0" dirty="0" smtClean="0">
                <a:solidFill>
                  <a:srgbClr val="0000FF"/>
                </a:solidFill>
              </a:rPr>
              <a:t>사용</a:t>
            </a:r>
            <a:endParaRPr lang="ko-KR" altLang="en-US" sz="1800" dirty="0">
              <a:solidFill>
                <a:srgbClr val="0000FF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685800" y="1054080"/>
              <a:ext cx="6128280" cy="534060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1044720"/>
                <a:ext cx="614700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6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논리값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en-US" altLang="ko-KR" dirty="0" smtClean="0"/>
              <a:t>(False),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0</a:t>
            </a: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바이트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논리자료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1)</a:t>
            </a:r>
          </a:p>
          <a:p>
            <a:pPr lvl="3" eaLnBrk="1" hangingPunct="1"/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최하위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 </a:t>
            </a:r>
            <a:r>
              <a:rPr lang="en-US" altLang="ko-KR" dirty="0" smtClean="0"/>
              <a:t> 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2)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. 		</a:t>
            </a:r>
            <a:r>
              <a:rPr lang="en-US" altLang="ko-KR" b="1" dirty="0" smtClean="0">
                <a:solidFill>
                  <a:srgbClr val="0000FF"/>
                </a:solidFill>
              </a:rPr>
              <a:t>11111111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 smtClean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방법</a:t>
            </a:r>
            <a:r>
              <a:rPr lang="en-US" altLang="ko-KR" dirty="0" smtClean="0">
                <a:solidFill>
                  <a:srgbClr val="FF0000"/>
                </a:solidFill>
              </a:rPr>
              <a:t>3)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참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	</a:t>
            </a:r>
            <a:r>
              <a:rPr lang="en-US" altLang="ko-KR" b="1" dirty="0" smtClean="0"/>
              <a:t>0000000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 or 00000</a:t>
            </a:r>
            <a:r>
              <a:rPr lang="en-US" altLang="ko-KR" b="1" dirty="0" smtClean="0">
                <a:solidFill>
                  <a:srgbClr val="0000FF"/>
                </a:solidFill>
              </a:rPr>
              <a:t>1</a:t>
            </a:r>
            <a:r>
              <a:rPr lang="en-US" altLang="ko-KR" b="1" dirty="0" smtClean="0"/>
              <a:t>00 ……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3" eaLnBrk="1" hangingPunct="1">
              <a:lnSpc>
                <a:spcPct val="9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거짓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전체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표시</a:t>
            </a:r>
            <a:r>
              <a:rPr lang="en-US" altLang="ko-KR" dirty="0" smtClean="0"/>
              <a:t>. 	</a:t>
            </a:r>
            <a:r>
              <a:rPr lang="en-US" altLang="ko-KR" b="1" dirty="0" smtClean="0">
                <a:solidFill>
                  <a:srgbClr val="FF0000"/>
                </a:solidFill>
              </a:rPr>
              <a:t>00000000</a:t>
            </a:r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 </a:t>
            </a:r>
            <a:r>
              <a:rPr lang="ko-KR" altLang="en-US" dirty="0" smtClean="0"/>
              <a:t>자료의 표현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포인터 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하기 위한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특정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위치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주소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주소연산</a:t>
            </a:r>
            <a:r>
              <a:rPr lang="ko-KR" altLang="en-US" dirty="0" smtClean="0"/>
              <a:t>하기 위해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포인터 자료의 표현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641790"/>
            <a:ext cx="936104" cy="31013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99996" y="2852937"/>
            <a:ext cx="3976460" cy="3564761"/>
            <a:chOff x="4755984" y="2852938"/>
            <a:chExt cx="4064488" cy="3591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6136" y="2852938"/>
              <a:ext cx="2520280" cy="3030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3225809"/>
              <a:ext cx="1728192" cy="2979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5984" y="3448408"/>
              <a:ext cx="4064488" cy="29955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3689028"/>
              <a:ext cx="1306451" cy="25717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395536" y="2754650"/>
            <a:ext cx="4176464" cy="3689023"/>
            <a:chOff x="395536" y="2754650"/>
            <a:chExt cx="4176464" cy="3689023"/>
          </a:xfrm>
        </p:grpSpPr>
        <p:grpSp>
          <p:nvGrpSpPr>
            <p:cNvPr id="7" name="그룹 6"/>
            <p:cNvGrpSpPr/>
            <p:nvPr/>
          </p:nvGrpSpPr>
          <p:grpSpPr>
            <a:xfrm>
              <a:off x="395536" y="2780929"/>
              <a:ext cx="4176464" cy="3662744"/>
              <a:chOff x="827584" y="2852937"/>
              <a:chExt cx="4176464" cy="359073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584" y="3429000"/>
                <a:ext cx="4176464" cy="301467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784" y="3225809"/>
                <a:ext cx="1800200" cy="29799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9712" y="2852937"/>
                <a:ext cx="2448272" cy="303014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2065488" y="2754650"/>
              <a:ext cx="432048" cy="307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256178" y="2806409"/>
            <a:ext cx="432048" cy="307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5736" y="4005064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95376" y="4005064"/>
            <a:ext cx="44806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String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로 이루어진 </a:t>
            </a: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그룹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취급</a:t>
            </a:r>
            <a:r>
              <a:rPr lang="ko-KR" altLang="en-US" dirty="0" smtClean="0"/>
              <a:t>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메모리</a:t>
            </a:r>
            <a:r>
              <a:rPr lang="ko-KR" altLang="en-US" dirty="0" smtClean="0"/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연속적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저장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자료 형식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05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에 포함된 </a:t>
            </a:r>
            <a:r>
              <a:rPr lang="ko-KR" altLang="en-US" dirty="0" smtClean="0">
                <a:solidFill>
                  <a:srgbClr val="0000FF"/>
                </a:solidFill>
              </a:rPr>
              <a:t>부분문자열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 문자열 사이</a:t>
            </a:r>
            <a:r>
              <a:rPr lang="ko-KR" altLang="en-US" dirty="0">
                <a:latin typeface="YDVYMjOStd12"/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  <a:latin typeface="YDVYMjOStd12"/>
              </a:rPr>
              <a:t>구분자</a:t>
            </a:r>
            <a:r>
              <a:rPr lang="ko-KR" altLang="en-US" dirty="0" err="1">
                <a:latin typeface="YDVYMjOStd12"/>
              </a:rPr>
              <a:t>를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가장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긴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의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에 맞춰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고정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YDVYMjOStd12"/>
              </a:rPr>
              <a:t>길이</a:t>
            </a:r>
            <a:r>
              <a:rPr lang="ko-KR" altLang="en-US" dirty="0">
                <a:latin typeface="YDVYMjOStd12"/>
              </a:rPr>
              <a:t>로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문자열</a:t>
            </a:r>
            <a:r>
              <a:rPr lang="ko-KR" altLang="en-US" dirty="0">
                <a:latin typeface="YDVYMjOStd12"/>
              </a:rPr>
              <a:t>을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연속</a:t>
            </a:r>
            <a:r>
              <a:rPr lang="ko-KR" altLang="en-US" dirty="0">
                <a:latin typeface="YDVYMjOStd12"/>
              </a:rPr>
              <a:t>하여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저장</a:t>
            </a:r>
            <a:r>
              <a:rPr lang="ko-KR" altLang="en-US" dirty="0">
                <a:latin typeface="YDVYMjOStd12"/>
              </a:rPr>
              <a:t>하고 각 </a:t>
            </a:r>
            <a:r>
              <a:rPr lang="ko-KR" altLang="en-US" dirty="0">
                <a:solidFill>
                  <a:srgbClr val="0000FF"/>
                </a:solidFill>
                <a:latin typeface="YDVYMjOStd12"/>
              </a:rPr>
              <a:t>부분</a:t>
            </a:r>
            <a:r>
              <a:rPr lang="ko-KR" altLang="en-US" dirty="0">
                <a:latin typeface="YDVYMjOStd12"/>
              </a:rPr>
              <a:t> 문자열에 대한 </a:t>
            </a:r>
            <a:r>
              <a:rPr lang="ko-KR" altLang="en-US" dirty="0" smtClean="0">
                <a:solidFill>
                  <a:srgbClr val="FF0000"/>
                </a:solidFill>
                <a:latin typeface="YDVYMjOStd12"/>
              </a:rPr>
              <a:t>포인터</a:t>
            </a:r>
            <a:r>
              <a:rPr lang="ko-KR" altLang="en-US" dirty="0" smtClean="0">
                <a:latin typeface="YDVYMjOStd12"/>
              </a:rPr>
              <a:t>를</a:t>
            </a:r>
            <a:r>
              <a:rPr lang="en-US" altLang="ko-KR" dirty="0" smtClean="0">
                <a:latin typeface="YDVYMjOStd12"/>
              </a:rPr>
              <a:t/>
            </a:r>
            <a:br>
              <a:rPr lang="en-US" altLang="ko-KR" dirty="0" smtClean="0">
                <a:latin typeface="YDVYMjOStd12"/>
              </a:rPr>
            </a:br>
            <a:r>
              <a:rPr lang="en-US" altLang="ko-KR" dirty="0" smtClean="0">
                <a:latin typeface="YDVYMjOStd12"/>
              </a:rPr>
              <a:t>          </a:t>
            </a:r>
            <a:r>
              <a:rPr lang="ko-KR" altLang="en-US" dirty="0" smtClean="0">
                <a:latin typeface="YDVYMjOStd1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YDVYMjOStd12"/>
              </a:rPr>
              <a:t>사용</a:t>
            </a:r>
            <a:r>
              <a:rPr lang="ko-KR" altLang="en-US" dirty="0" smtClean="0">
                <a:latin typeface="YDVYMjOStd12"/>
              </a:rPr>
              <a:t>한다</a:t>
            </a:r>
            <a:r>
              <a:rPr lang="en-US" altLang="ko-KR" dirty="0" smtClean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. </a:t>
            </a:r>
            <a:r>
              <a:rPr lang="ko-KR" altLang="en-US" dirty="0" err="1" smtClean="0">
                <a:solidFill>
                  <a:srgbClr val="0000FF"/>
                </a:solidFill>
              </a:rPr>
              <a:t>구분자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표현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세미콜론</a:t>
            </a:r>
            <a:r>
              <a:rPr lang="en-US" altLang="ko-KR" dirty="0" smtClean="0">
                <a:solidFill>
                  <a:srgbClr val="FF0000"/>
                </a:solidFill>
              </a:rPr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0000FF"/>
                </a:solidFill>
              </a:rPr>
              <a:t>고정길이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800" dirty="0" smtClean="0"/>
          </a:p>
          <a:p>
            <a:pPr lvl="2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방법 </a:t>
            </a:r>
            <a:r>
              <a:rPr lang="en-US" altLang="ko-KR" dirty="0" smtClean="0"/>
              <a:t>3.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ko-KR" altLang="en-US" dirty="0" smtClean="0"/>
              <a:t>를 사용하는 표현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71600" y="1844824"/>
            <a:ext cx="7344816" cy="4752528"/>
            <a:chOff x="260806" y="1772816"/>
            <a:chExt cx="8782050" cy="49638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06" y="1772816"/>
              <a:ext cx="8782050" cy="68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5" y="2989198"/>
              <a:ext cx="7934325" cy="9810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685" y="4500855"/>
              <a:ext cx="8667750" cy="18573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85" y="6358230"/>
              <a:ext cx="8136000" cy="378424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7092280" y="5760021"/>
            <a:ext cx="545990" cy="28803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0136" y="2139975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0232" y="2144406"/>
            <a:ext cx="216024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356992"/>
            <a:ext cx="345638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896" y="5760021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52220" y="3051879"/>
            <a:ext cx="324036" cy="3625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39080" y="472514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56376" y="4725144"/>
            <a:ext cx="216024" cy="21602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37528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39064" y="471369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62856" y="4738824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FF"/>
                </a:solidFill>
              </a:rPr>
              <a:t>문자열</a:t>
            </a:r>
            <a:r>
              <a:rPr lang="en-US" altLang="ko-KR" baseline="30000" dirty="0">
                <a:solidFill>
                  <a:srgbClr val="0000FF"/>
                </a:solidFill>
              </a:rPr>
              <a:t>String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 </a:t>
            </a:r>
            <a:r>
              <a:rPr lang="en-US" altLang="ko-KR" smtClean="0"/>
              <a:t>: </a:t>
            </a:r>
            <a:r>
              <a:rPr lang="ko-KR" altLang="en-US" smtClean="0"/>
              <a:t>문자열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89403" cy="2831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컴퓨터 분야</a:t>
            </a:r>
            <a:r>
              <a:rPr lang="ko-KR" altLang="en-US" dirty="0" smtClean="0"/>
              <a:t>에서</a:t>
            </a:r>
            <a:r>
              <a:rPr lang="ko-KR" altLang="en-US" dirty="0" smtClean="0">
                <a:solidFill>
                  <a:srgbClr val="0000CC"/>
                </a:solidFill>
              </a:rPr>
              <a:t> 자료구조</a:t>
            </a:r>
            <a:r>
              <a:rPr lang="ko-KR" altLang="en-US" dirty="0" smtClean="0"/>
              <a:t>를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왜</a:t>
            </a:r>
            <a:r>
              <a:rPr lang="ko-KR" altLang="en-US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배워</a:t>
            </a:r>
            <a:r>
              <a:rPr lang="ko-KR" altLang="en-US" dirty="0" smtClean="0"/>
              <a:t>야</a:t>
            </a:r>
            <a:r>
              <a:rPr lang="ko-KR" altLang="en-US" dirty="0" smtClean="0">
                <a:solidFill>
                  <a:srgbClr val="0000CC"/>
                </a:solidFill>
              </a:rPr>
              <a:t> 하는가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1"/>
            <a:r>
              <a:rPr lang="ko-KR" altLang="en-US" sz="1800" dirty="0" smtClean="0">
                <a:solidFill>
                  <a:srgbClr val="0000CC"/>
                </a:solidFill>
              </a:rPr>
              <a:t>컴퓨터</a:t>
            </a:r>
            <a:r>
              <a:rPr lang="ko-KR" altLang="en-US" sz="1800" dirty="0" smtClean="0"/>
              <a:t>가 </a:t>
            </a:r>
            <a:r>
              <a:rPr lang="ko-KR" altLang="en-US" sz="1800" dirty="0" smtClean="0">
                <a:solidFill>
                  <a:srgbClr val="0000CC"/>
                </a:solidFill>
              </a:rPr>
              <a:t>효율적</a:t>
            </a:r>
            <a:r>
              <a:rPr lang="ko-KR" altLang="en-US" sz="1800" dirty="0" smtClean="0"/>
              <a:t>으로 </a:t>
            </a:r>
            <a:r>
              <a:rPr lang="ko-KR" altLang="en-US" sz="1800" dirty="0" smtClean="0">
                <a:solidFill>
                  <a:srgbClr val="0000CC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0000CC"/>
                </a:solidFill>
              </a:rPr>
              <a:t>처리</a:t>
            </a:r>
            <a:r>
              <a:rPr lang="ko-KR" altLang="en-US" sz="1800" dirty="0" smtClean="0"/>
              <a:t>하기 위해서는 </a:t>
            </a:r>
            <a:r>
              <a:rPr lang="ko-KR" altLang="en-US" sz="1800" dirty="0" smtClean="0">
                <a:solidFill>
                  <a:srgbClr val="FF0000"/>
                </a:solidFill>
              </a:rPr>
              <a:t>문제</a:t>
            </a:r>
            <a:r>
              <a:rPr lang="ko-KR" altLang="en-US" sz="1800" dirty="0" smtClean="0"/>
              <a:t>를 </a:t>
            </a:r>
            <a:r>
              <a:rPr lang="ko-KR" altLang="en-US" sz="1800" dirty="0" smtClean="0">
                <a:solidFill>
                  <a:srgbClr val="FF0000"/>
                </a:solidFill>
              </a:rPr>
              <a:t>정의</a:t>
            </a:r>
            <a:r>
              <a:rPr lang="ko-KR" altLang="en-US" sz="1800" dirty="0" smtClean="0"/>
              <a:t>하고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>
                <a:solidFill>
                  <a:srgbClr val="FF0000"/>
                </a:solidFill>
              </a:rPr>
              <a:t>분석</a:t>
            </a:r>
            <a:r>
              <a:rPr lang="ko-KR" altLang="en-US" sz="1800" dirty="0" smtClean="0"/>
              <a:t>하여 그에 대한 </a:t>
            </a:r>
            <a:r>
              <a:rPr lang="ko-KR" altLang="en-US" sz="1800" dirty="0" smtClean="0">
                <a:solidFill>
                  <a:srgbClr val="0000CC"/>
                </a:solidFill>
              </a:rPr>
              <a:t>최적</a:t>
            </a:r>
            <a:r>
              <a:rPr lang="ko-KR" altLang="en-US" sz="1800" dirty="0" smtClean="0"/>
              <a:t>의 </a:t>
            </a:r>
            <a:r>
              <a:rPr lang="ko-KR" altLang="en-US" sz="1800" dirty="0" smtClean="0">
                <a:solidFill>
                  <a:srgbClr val="0000CC"/>
                </a:solidFill>
              </a:rPr>
              <a:t>프로그램</a:t>
            </a:r>
            <a:r>
              <a:rPr lang="ko-KR" altLang="en-US" sz="1800" dirty="0" smtClean="0"/>
              <a:t>을 </a:t>
            </a:r>
            <a:r>
              <a:rPr lang="ko-KR" altLang="en-US" sz="1800" dirty="0" smtClean="0">
                <a:solidFill>
                  <a:srgbClr val="0000CC"/>
                </a:solidFill>
              </a:rPr>
              <a:t>작성</a:t>
            </a:r>
            <a:r>
              <a:rPr lang="ko-KR" altLang="en-US" sz="1800" dirty="0" smtClean="0"/>
              <a:t>해야 한다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자료구조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개념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CC"/>
                </a:solidFill>
              </a:rPr>
              <a:t>활용 능력 </a:t>
            </a:r>
            <a:r>
              <a:rPr lang="ko-KR" altLang="en-US" dirty="0" smtClean="0">
                <a:solidFill>
                  <a:srgbClr val="FF0000"/>
                </a:solidFill>
              </a:rPr>
              <a:t>필요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</a:t>
            </a:r>
            <a:r>
              <a:rPr lang="ko-KR" altLang="en-US" dirty="0" smtClean="0"/>
              <a:t>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0" y="2708920"/>
            <a:ext cx="8280920" cy="2413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9792" y="324840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5528" y="377164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8712" y="32484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08712" y="3760208"/>
            <a:ext cx="864096" cy="288032"/>
          </a:xfrm>
          <a:prstGeom prst="rect">
            <a:avLst/>
          </a:prstGeom>
          <a:noFill/>
          <a:ln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101680" y="2533680"/>
              <a:ext cx="6261480" cy="222912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320" y="2524320"/>
                <a:ext cx="6280200" cy="224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뇌의 추상화 기능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기억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구별</a:t>
            </a:r>
            <a:r>
              <a:rPr lang="ko-KR" altLang="en-US" dirty="0"/>
              <a:t>되는 </a:t>
            </a:r>
            <a:r>
              <a:rPr lang="ko-KR" altLang="en-US" dirty="0">
                <a:solidFill>
                  <a:srgbClr val="0000FF"/>
                </a:solidFill>
              </a:rPr>
              <a:t>특징만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단순화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rgbClr val="0000FF"/>
                </a:solidFill>
              </a:rPr>
              <a:t>기억</a:t>
            </a:r>
            <a:r>
              <a:rPr lang="ko-KR" altLang="en-US" dirty="0"/>
              <a:t>하는 기능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16832"/>
            <a:ext cx="5814219" cy="44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컴퓨터를 이용한 문재해결에서의 추상화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크고 복잡</a:t>
            </a:r>
            <a:r>
              <a:rPr lang="ko-KR" altLang="en-US" dirty="0"/>
              <a:t>한</a:t>
            </a:r>
            <a:r>
              <a:rPr lang="ko-KR" altLang="en-US" dirty="0">
                <a:solidFill>
                  <a:srgbClr val="0000FF"/>
                </a:solidFill>
              </a:rPr>
              <a:t> 문제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FF"/>
                </a:solidFill>
              </a:rPr>
              <a:t> 단순화</a:t>
            </a:r>
            <a:r>
              <a:rPr lang="ko-KR" altLang="en-US" dirty="0"/>
              <a:t>시켜</a:t>
            </a:r>
            <a:r>
              <a:rPr lang="ko-KR" altLang="en-US" dirty="0">
                <a:solidFill>
                  <a:srgbClr val="0000FF"/>
                </a:solidFill>
              </a:rPr>
              <a:t> 쉽게 해결</a:t>
            </a:r>
            <a:r>
              <a:rPr lang="ko-KR" altLang="en-US" dirty="0"/>
              <a:t>하기</a:t>
            </a:r>
            <a:r>
              <a:rPr lang="ko-KR" altLang="en-US" dirty="0">
                <a:solidFill>
                  <a:srgbClr val="0000FF"/>
                </a:solidFill>
              </a:rPr>
              <a:t> 위한 방법</a:t>
            </a:r>
          </a:p>
          <a:p>
            <a:pPr lvl="1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자료 추상화</a:t>
            </a:r>
            <a:r>
              <a:rPr lang="en-US" altLang="ko-KR" dirty="0">
                <a:solidFill>
                  <a:srgbClr val="0000FF"/>
                </a:solidFill>
              </a:rPr>
              <a:t>(Data Abstraction)</a:t>
            </a:r>
          </a:p>
          <a:p>
            <a:pPr lvl="2" eaLnBrk="1" hangingPunct="1">
              <a:defRPr/>
            </a:pPr>
            <a:r>
              <a:rPr lang="ko-KR" altLang="en-US" dirty="0"/>
              <a:t>처리할 </a:t>
            </a:r>
            <a:r>
              <a:rPr lang="ko-KR" altLang="en-US" dirty="0">
                <a:solidFill>
                  <a:srgbClr val="0000FF"/>
                </a:solidFill>
              </a:rPr>
              <a:t>자료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연산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00FF"/>
                </a:solidFill>
              </a:rPr>
              <a:t>자료형</a:t>
            </a:r>
            <a:r>
              <a:rPr lang="ko-KR" altLang="en-US" dirty="0" err="1"/>
              <a:t>에</a:t>
            </a:r>
            <a:r>
              <a:rPr lang="ko-KR" altLang="en-US" dirty="0"/>
              <a:t> 대한 </a:t>
            </a:r>
            <a:r>
              <a:rPr lang="ko-KR" altLang="en-US" dirty="0">
                <a:solidFill>
                  <a:srgbClr val="0000FF"/>
                </a:solidFill>
              </a:rPr>
              <a:t>추상화 표현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의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대상</a:t>
            </a:r>
            <a:r>
              <a:rPr lang="ko-KR" altLang="en-US" dirty="0"/>
              <a:t>이 되는 </a:t>
            </a:r>
            <a:r>
              <a:rPr lang="ko-KR" altLang="en-US" dirty="0">
                <a:solidFill>
                  <a:srgbClr val="FF0000"/>
                </a:solidFill>
              </a:rPr>
              <a:t>모든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것</a:t>
            </a:r>
            <a:r>
              <a:rPr lang="ko-KR" altLang="en-US" dirty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의미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FF0000"/>
                </a:solidFill>
              </a:rPr>
              <a:t>연산</a:t>
            </a:r>
          </a:p>
          <a:p>
            <a:pPr lvl="3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어떤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일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처리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rgbClr val="FF0000"/>
                </a:solidFill>
              </a:rPr>
              <a:t>과정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에 의해 </a:t>
            </a:r>
            <a:r>
              <a:rPr lang="ko-KR" altLang="en-US" dirty="0">
                <a:solidFill>
                  <a:srgbClr val="FF0000"/>
                </a:solidFill>
              </a:rPr>
              <a:t>수행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더하기 </a:t>
            </a:r>
            <a:r>
              <a:rPr lang="ko-KR" altLang="en-US" dirty="0">
                <a:solidFill>
                  <a:srgbClr val="FF0000"/>
                </a:solidFill>
              </a:rPr>
              <a:t>연산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/>
              <a:t>연</a:t>
            </a:r>
            <a:r>
              <a:rPr lang="ko-KR" altLang="en-US" dirty="0">
                <a:solidFill>
                  <a:srgbClr val="0000FF"/>
                </a:solidFill>
              </a:rPr>
              <a:t>산자</a:t>
            </a:r>
            <a:r>
              <a:rPr lang="ko-KR" altLang="en-US" dirty="0"/>
              <a:t>에 의해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자료형</a:t>
            </a:r>
            <a:endParaRPr lang="ko-KR" altLang="en-US" dirty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/>
              <a:t>처리할 자료의 </a:t>
            </a:r>
            <a:r>
              <a:rPr lang="ko-KR" altLang="en-US" dirty="0">
                <a:solidFill>
                  <a:srgbClr val="0000FF"/>
                </a:solidFill>
              </a:rPr>
              <a:t>집합</a:t>
            </a:r>
            <a:r>
              <a:rPr lang="ko-KR" altLang="en-US" dirty="0"/>
              <a:t>과 자료에 대해 </a:t>
            </a:r>
            <a:r>
              <a:rPr lang="ko-KR" altLang="en-US" dirty="0">
                <a:solidFill>
                  <a:srgbClr val="0000FF"/>
                </a:solidFill>
              </a:rPr>
              <a:t>수행</a:t>
            </a:r>
            <a:r>
              <a:rPr lang="ko-KR" altLang="en-US" dirty="0"/>
              <a:t>할 </a:t>
            </a:r>
            <a:r>
              <a:rPr lang="ko-KR" altLang="en-US" dirty="0">
                <a:solidFill>
                  <a:srgbClr val="0000FF"/>
                </a:solidFill>
              </a:rPr>
              <a:t>연산자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</a:p>
          <a:p>
            <a:pPr marL="895350" lvl="3" indent="0" eaLnBrk="1" hangingPunct="1">
              <a:buNone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  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정수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 smtClean="0"/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정수의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r>
              <a:rPr lang="en-US" altLang="ko-KR" dirty="0"/>
              <a:t>. {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, -1, 0, 1, </a:t>
            </a:r>
            <a:r>
              <a:rPr lang="en-US" altLang="ko-KR" dirty="0" smtClean="0">
                <a:latin typeface="Times New Roman" pitchFamily="18" charset="0"/>
              </a:rPr>
              <a:t>…</a:t>
            </a:r>
            <a:r>
              <a:rPr lang="en-US" altLang="ko-KR" dirty="0" smtClean="0"/>
              <a:t>}</a:t>
            </a: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정수에 대한 </a:t>
            </a:r>
            <a:r>
              <a:rPr lang="ko-KR" altLang="en-US" dirty="0">
                <a:solidFill>
                  <a:srgbClr val="FF0000"/>
                </a:solidFill>
              </a:rPr>
              <a:t>연산자 집합</a:t>
            </a:r>
            <a:r>
              <a:rPr lang="en-US" altLang="ko-KR" dirty="0"/>
              <a:t>. {+, -, x, ÷, mod}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</a:t>
            </a:r>
          </a:p>
        </p:txBody>
      </p:sp>
    </p:spTree>
    <p:extLst>
      <p:ext uri="{BB962C8B-B14F-4D97-AF65-F5344CB8AC3E}">
        <p14:creationId xmlns:p14="http://schemas.microsoft.com/office/powerpoint/2010/main" val="20672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en-US" altLang="ko-KR" dirty="0" smtClean="0">
                <a:solidFill>
                  <a:srgbClr val="0000FF"/>
                </a:solidFill>
              </a:rPr>
              <a:t>(ADT, Abstract Data Type)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특성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  <a:r>
              <a:rPr lang="ko-KR" altLang="en-US" dirty="0" smtClean="0"/>
              <a:t>한 </a:t>
            </a: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무엇</a:t>
            </a:r>
            <a:r>
              <a:rPr lang="en-US" altLang="ko-KR" dirty="0" smtClean="0"/>
              <a:t>(what)</a:t>
            </a:r>
            <a:r>
              <a:rPr lang="ko-KR" altLang="en-US" dirty="0" smtClean="0"/>
              <a:t>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정의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어떻</a:t>
            </a:r>
            <a:r>
              <a:rPr lang="ko-KR" altLang="en-US" dirty="0" smtClean="0"/>
              <a:t>게</a:t>
            </a:r>
            <a:r>
              <a:rPr lang="en-US" altLang="ko-KR" dirty="0" smtClean="0"/>
              <a:t>(how) </a:t>
            </a:r>
            <a:r>
              <a:rPr lang="ko-KR" altLang="en-US" dirty="0" smtClean="0"/>
              <a:t>할 것인가</a:t>
            </a:r>
            <a:r>
              <a:rPr lang="en-US" altLang="ko-KR" dirty="0" smtClean="0"/>
              <a:t>?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실제적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</a:p>
          <a:p>
            <a:endParaRPr lang="ko-KR" altLang="en-US" dirty="0" smtClean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3. </a:t>
            </a:r>
            <a:r>
              <a:rPr lang="ko-KR" altLang="en-US" dirty="0" smtClean="0"/>
              <a:t>자료의 추상화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개념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583" y="3619500"/>
            <a:ext cx="783727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779912" y="393305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732240" y="3933056"/>
            <a:ext cx="576063" cy="43204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추상화와 구체화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자료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연산</a:t>
            </a:r>
            <a:r>
              <a:rPr lang="ko-KR" altLang="en-US" dirty="0" smtClean="0"/>
              <a:t>에 있어서의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0000FF"/>
                </a:solidFill>
              </a:rPr>
              <a:t>구체화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  <a:endParaRPr lang="ko-KR" altLang="en-US" dirty="0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844824"/>
            <a:ext cx="4350636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89616" y="2630048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93048" y="2990088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3304" y="2656344"/>
            <a:ext cx="1022968" cy="2948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6736" y="3016384"/>
            <a:ext cx="1022968" cy="294896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079800" y="2184480"/>
              <a:ext cx="2553120" cy="12006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40" y="2175120"/>
                <a:ext cx="2571840" cy="12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0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문제해결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방법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단계적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절차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논리적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기술</a:t>
            </a:r>
            <a:r>
              <a:rPr lang="ko-KR" altLang="en-US" dirty="0" smtClean="0"/>
              <a:t>해 놓은 </a:t>
            </a:r>
            <a:r>
              <a:rPr lang="ko-KR" altLang="en-US" dirty="0" smtClean="0">
                <a:solidFill>
                  <a:srgbClr val="0000FF"/>
                </a:solidFill>
              </a:rPr>
              <a:t>명세서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조건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입력</a:t>
            </a:r>
            <a:r>
              <a:rPr lang="en-US" altLang="ko-KR" baseline="30000" dirty="0" smtClean="0"/>
              <a:t>input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수행에 필요한 자료가 </a:t>
            </a:r>
            <a:r>
              <a:rPr lang="ko-KR" altLang="en-US" dirty="0" smtClean="0">
                <a:solidFill>
                  <a:srgbClr val="0000FF"/>
                </a:solidFill>
              </a:rPr>
              <a:t>외부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입력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제공</a:t>
            </a:r>
            <a:r>
              <a:rPr lang="en-US" altLang="ko-KR" dirty="0" smtClean="0">
                <a:solidFill>
                  <a:srgbClr val="0000FF"/>
                </a:solidFill>
              </a:rPr>
              <a:t/>
            </a:r>
            <a:br>
              <a:rPr lang="en-US" altLang="ko-KR" dirty="0" smtClean="0">
                <a:solidFill>
                  <a:srgbClr val="0000FF"/>
                </a:solidFill>
              </a:rPr>
            </a:br>
            <a:r>
              <a:rPr lang="en-US" altLang="ko-KR" dirty="0" smtClean="0">
                <a:solidFill>
                  <a:srgbClr val="0000FF"/>
                </a:solidFill>
              </a:rPr>
              <a:t>             </a:t>
            </a:r>
            <a:r>
              <a:rPr lang="ko-KR" altLang="en-US" dirty="0" smtClean="0"/>
              <a:t>될 수 있어야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출력</a:t>
            </a:r>
            <a:r>
              <a:rPr lang="en-US" altLang="ko-KR" baseline="30000" dirty="0" smtClean="0"/>
              <a:t>output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 수행 후 </a:t>
            </a:r>
            <a:r>
              <a:rPr lang="ko-KR" altLang="en-US" dirty="0" smtClean="0">
                <a:solidFill>
                  <a:srgbClr val="0000FF"/>
                </a:solidFill>
              </a:rPr>
              <a:t>하나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이상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FF0000"/>
                </a:solidFill>
              </a:rPr>
              <a:t>결과</a:t>
            </a:r>
            <a:r>
              <a:rPr lang="ko-KR" altLang="en-US" dirty="0" smtClean="0"/>
              <a:t>를 출력해야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명확성</a:t>
            </a:r>
            <a:r>
              <a:rPr lang="en-US" altLang="ko-KR" baseline="30000" dirty="0" smtClean="0"/>
              <a:t>definiteness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수행할 작업의 내용과 순서를 나타내는 알고리즘의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명령어들은 </a:t>
            </a:r>
            <a:r>
              <a:rPr lang="ko-KR" altLang="en-US" dirty="0" smtClean="0">
                <a:solidFill>
                  <a:srgbClr val="FF0000"/>
                </a:solidFill>
              </a:rPr>
              <a:t>명확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명세</a:t>
            </a:r>
            <a:r>
              <a:rPr lang="ko-KR" altLang="en-US" dirty="0" smtClean="0"/>
              <a:t> 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유한성</a:t>
            </a:r>
            <a:r>
              <a:rPr lang="en-US" altLang="ko-KR" baseline="30000" dirty="0" smtClean="0"/>
              <a:t>finiteness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알고리즘은 수행 뒤에 </a:t>
            </a:r>
            <a:r>
              <a:rPr lang="ko-KR" altLang="en-US" dirty="0" smtClean="0">
                <a:solidFill>
                  <a:srgbClr val="FF0000"/>
                </a:solidFill>
              </a:rPr>
              <a:t>반드시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ko-KR" altLang="en-US" dirty="0" smtClean="0"/>
              <a:t>되어야 한다</a:t>
            </a:r>
            <a:r>
              <a:rPr lang="en-US" altLang="ko-KR" dirty="0" smtClean="0"/>
              <a:t>. </a:t>
            </a:r>
          </a:p>
          <a:p>
            <a:pPr lvl="1" eaLnBrk="1" hangingPunct="1"/>
            <a:r>
              <a:rPr lang="ko-KR" altLang="en-US" dirty="0" err="1" smtClean="0">
                <a:solidFill>
                  <a:srgbClr val="0000FF"/>
                </a:solidFill>
              </a:rPr>
              <a:t>효과성</a:t>
            </a:r>
            <a:r>
              <a:rPr lang="en-US" altLang="ko-KR" baseline="30000" dirty="0" smtClean="0"/>
              <a:t>effectiveness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알고리즘의 모든 </a:t>
            </a:r>
            <a:r>
              <a:rPr lang="ko-KR" altLang="en-US" dirty="0" smtClean="0">
                <a:solidFill>
                  <a:srgbClr val="0000FF"/>
                </a:solidFill>
              </a:rPr>
              <a:t>명령어</a:t>
            </a:r>
            <a:r>
              <a:rPr lang="ko-KR" altLang="en-US" dirty="0" smtClean="0"/>
              <a:t>들은 </a:t>
            </a:r>
            <a:r>
              <a:rPr lang="ko-KR" altLang="en-US" dirty="0" smtClean="0">
                <a:solidFill>
                  <a:srgbClr val="0000FF"/>
                </a:solidFill>
              </a:rPr>
              <a:t>기본적</a:t>
            </a:r>
            <a:r>
              <a:rPr lang="ko-KR" altLang="en-US" dirty="0" smtClean="0"/>
              <a:t>이며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ko-KR" altLang="en-US" dirty="0" smtClean="0"/>
              <a:t>해야 한다</a:t>
            </a:r>
            <a:r>
              <a:rPr lang="en-US" altLang="ko-KR" dirty="0" smtClean="0"/>
              <a:t>. </a:t>
            </a:r>
          </a:p>
          <a:p>
            <a:endParaRPr lang="ko-KR" altLang="en-US" dirty="0" smtClean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39960" y="1003320"/>
              <a:ext cx="7315560" cy="47944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00" y="993960"/>
                <a:ext cx="7334280" cy="48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1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3" r="1237"/>
          <a:stretch/>
        </p:blipFill>
        <p:spPr>
          <a:xfrm>
            <a:off x="432000" y="1052736"/>
            <a:ext cx="8280000" cy="498702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59519" y="1412776"/>
            <a:ext cx="6624736" cy="1224136"/>
          </a:xfrm>
          <a:prstGeom prst="roundRect">
            <a:avLst>
              <a:gd name="adj" fmla="val 713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1351760" y="1243499"/>
            <a:ext cx="60605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39551" y="3089258"/>
            <a:ext cx="8144703" cy="2475042"/>
            <a:chOff x="539551" y="3089258"/>
            <a:chExt cx="8144703" cy="247504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1" y="3089259"/>
              <a:ext cx="8144703" cy="2475041"/>
            </a:xfrm>
            <a:prstGeom prst="roundRect">
              <a:avLst>
                <a:gd name="adj" fmla="val 3772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187624" y="3089258"/>
              <a:ext cx="1008112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600" b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알고리즘</a:t>
              </a:r>
              <a:endPara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81790" y="3510705"/>
            <a:ext cx="740419" cy="1800000"/>
            <a:chOff x="-81790" y="3510705"/>
            <a:chExt cx="740419" cy="1800000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-81790" y="3804166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/>
                <a:t>절차</a:t>
              </a:r>
              <a:endParaRPr lang="ko-KR" altLang="en-US" dirty="0"/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rot="5400000">
              <a:off x="-241371" y="4410705"/>
              <a:ext cx="18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3731" y="3636711"/>
            <a:ext cx="7363207" cy="1927589"/>
            <a:chOff x="1013731" y="3636711"/>
            <a:chExt cx="7363207" cy="1927589"/>
          </a:xfrm>
        </p:grpSpPr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2195736" y="3645024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563888" y="363671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203848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1691680" y="393305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4211960" y="3942505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7092280" y="3933056"/>
              <a:ext cx="108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2383874" y="422108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148714" y="4525746"/>
              <a:ext cx="9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46"/>
            <p:cNvSpPr>
              <a:spLocks noChangeShapeType="1"/>
            </p:cNvSpPr>
            <p:nvPr/>
          </p:nvSpPr>
          <p:spPr bwMode="auto">
            <a:xfrm>
              <a:off x="4452923" y="452801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6948264" y="4525746"/>
              <a:ext cx="25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7945138" y="4531640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1351760" y="4835908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6"/>
            <p:cNvSpPr>
              <a:spLocks noChangeShapeType="1"/>
            </p:cNvSpPr>
            <p:nvPr/>
          </p:nvSpPr>
          <p:spPr bwMode="auto">
            <a:xfrm>
              <a:off x="2619223" y="4822091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5220072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7390688" y="483590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1013731" y="5118436"/>
              <a:ext cx="61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3962257" y="5118436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2677414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>
              <a:off x="3365888" y="5428598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5834892" y="543691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Box 43"/>
            <p:cNvSpPr txBox="1">
              <a:spLocks noChangeArrowheads="1"/>
            </p:cNvSpPr>
            <p:nvPr/>
          </p:nvSpPr>
          <p:spPr bwMode="auto">
            <a:xfrm>
              <a:off x="6354400" y="5224559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 dirty="0" smtClean="0"/>
                <a:t>연산</a:t>
              </a:r>
              <a:endParaRPr lang="ko-KR" altLang="en-US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2198551" y="1863112"/>
            <a:ext cx="20162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58257" y="1863112"/>
            <a:ext cx="93382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048714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70877" y="2132856"/>
            <a:ext cx="5950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172280" y="2132856"/>
            <a:ext cx="3601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203794" y="2420888"/>
            <a:ext cx="10000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4. </a:t>
            </a:r>
            <a:r>
              <a:rPr lang="ko-KR" altLang="en-US" dirty="0" smtClean="0"/>
              <a:t>알고리즘의 이해</a:t>
            </a:r>
          </a:p>
        </p:txBody>
      </p:sp>
      <p:sp>
        <p:nvSpPr>
          <p:cNvPr id="23555" name="Rectangle 38"/>
          <p:cNvSpPr>
            <a:spLocks noChangeArrowheads="1"/>
          </p:cNvSpPr>
          <p:nvPr/>
        </p:nvSpPr>
        <p:spPr bwMode="auto">
          <a:xfrm>
            <a:off x="2886075" y="1162495"/>
            <a:ext cx="5903913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 재료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     </a:t>
            </a:r>
            <a:r>
              <a:rPr lang="ko-KR" altLang="en-US" sz="1600" dirty="0">
                <a:latin typeface="+mn-ea"/>
                <a:ea typeface="+mn-ea"/>
              </a:rPr>
              <a:t>스펀지케이크</a:t>
            </a:r>
            <a:r>
              <a:rPr lang="en-US" altLang="ko-KR" sz="1600" dirty="0">
                <a:latin typeface="+mn-ea"/>
                <a:ea typeface="+mn-ea"/>
              </a:rPr>
              <a:t>(20×20cm) 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크림치즈 </a:t>
            </a:r>
            <a:r>
              <a:rPr lang="en-US" altLang="ko-KR" sz="1600" dirty="0">
                <a:latin typeface="+mn-ea"/>
                <a:ea typeface="+mn-ea"/>
              </a:rPr>
              <a:t>200g, </a:t>
            </a:r>
            <a:r>
              <a:rPr lang="ko-KR" altLang="en-US" sz="1600" dirty="0">
                <a:latin typeface="+mn-ea"/>
                <a:ea typeface="+mn-ea"/>
              </a:rPr>
              <a:t>달걀 푼 물 </a:t>
            </a:r>
            <a:r>
              <a:rPr lang="en-US" altLang="ko-KR" sz="1600" dirty="0">
                <a:latin typeface="+mn-ea"/>
                <a:ea typeface="+mn-ea"/>
              </a:rPr>
              <a:t/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>
                <a:latin typeface="+mn-ea"/>
                <a:ea typeface="+mn-ea"/>
              </a:rPr>
              <a:t>개 분량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</a:t>
            </a:r>
            <a:r>
              <a:rPr lang="en-US" altLang="ko-KR" sz="1600" dirty="0">
                <a:latin typeface="+mn-ea"/>
                <a:ea typeface="+mn-ea"/>
              </a:rPr>
              <a:t>·</a:t>
            </a:r>
            <a:r>
              <a:rPr lang="ko-KR" altLang="en-US" sz="1600" dirty="0" err="1">
                <a:latin typeface="+mn-ea"/>
                <a:ea typeface="+mn-ea"/>
              </a:rPr>
              <a:t>바닐라에센스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큰술씩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ko-KR" altLang="en-US" sz="1600" dirty="0">
                <a:latin typeface="+mn-ea"/>
                <a:ea typeface="+mn-ea"/>
              </a:rPr>
              <a:t>딸기시럽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500g, </a:t>
            </a:r>
            <a:r>
              <a:rPr lang="ko-KR" altLang="en-US" sz="1600" dirty="0">
                <a:latin typeface="+mn-ea"/>
                <a:ea typeface="+mn-ea"/>
              </a:rPr>
              <a:t>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레몬즙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 err="1">
                <a:latin typeface="+mn-ea"/>
                <a:ea typeface="+mn-ea"/>
              </a:rPr>
              <a:t>작은술</a:t>
            </a:r>
            <a:r>
              <a:rPr lang="en-US" altLang="ko-KR" sz="1600" dirty="0">
                <a:latin typeface="+mn-ea"/>
                <a:ea typeface="+mn-ea"/>
              </a:rPr>
              <a:t>), </a:t>
            </a:r>
            <a:r>
              <a:rPr lang="ko-KR" altLang="en-US" sz="1600" dirty="0">
                <a:latin typeface="+mn-ea"/>
                <a:ea typeface="+mn-ea"/>
              </a:rPr>
              <a:t>딸기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플레인 요구르트 </a:t>
            </a:r>
            <a:r>
              <a:rPr lang="en-US" altLang="ko-KR" sz="1600" dirty="0">
                <a:latin typeface="+mn-ea"/>
                <a:ea typeface="+mn-ea"/>
              </a:rPr>
              <a:t>2</a:t>
            </a:r>
            <a:r>
              <a:rPr lang="ko-KR" altLang="en-US" sz="1600" dirty="0" err="1">
                <a:latin typeface="+mn-ea"/>
                <a:ea typeface="+mn-ea"/>
              </a:rPr>
              <a:t>큰술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ko-KR" altLang="en-US" sz="1600" dirty="0">
                <a:latin typeface="+mn-ea"/>
                <a:ea typeface="+mn-ea"/>
              </a:rPr>
            </a:br>
            <a:endParaRPr lang="ko-KR" altLang="en-US" sz="1600" dirty="0">
              <a:latin typeface="+mn-ea"/>
              <a:ea typeface="+mn-ea"/>
            </a:endParaRP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[</a:t>
            </a:r>
            <a:r>
              <a:rPr lang="ko-KR" altLang="en-US" sz="1600" b="1" dirty="0">
                <a:latin typeface="+mn-ea"/>
                <a:ea typeface="+mn-ea"/>
              </a:rPr>
              <a:t>요리법</a:t>
            </a:r>
            <a:r>
              <a:rPr lang="en-US" altLang="ko-KR" sz="1600" dirty="0">
                <a:latin typeface="+mn-ea"/>
                <a:ea typeface="+mn-ea"/>
              </a:rPr>
              <a:t>]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① </a:t>
            </a:r>
            <a:r>
              <a:rPr lang="ko-KR" altLang="en-US" sz="1600" dirty="0">
                <a:latin typeface="+mn-ea"/>
                <a:ea typeface="+mn-ea"/>
              </a:rPr>
              <a:t>케이크 틀의 가장자리에 필름을 돌린 다음 스펀지케이크를 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② </a:t>
            </a:r>
            <a:r>
              <a:rPr lang="ko-KR" altLang="en-US" sz="1600" dirty="0">
                <a:latin typeface="+mn-ea"/>
                <a:ea typeface="+mn-ea"/>
              </a:rPr>
              <a:t>볼에 크림치즈를 넣고 거품기로 젓다가 달걀 푼 물과 설탕 </a:t>
            </a:r>
            <a:r>
              <a:rPr lang="en-US" altLang="ko-KR" sz="1600" dirty="0">
                <a:latin typeface="+mn-ea"/>
                <a:ea typeface="+mn-ea"/>
              </a:rPr>
              <a:t>3</a:t>
            </a:r>
            <a:r>
              <a:rPr lang="ko-KR" altLang="en-US" sz="1600" dirty="0" err="1">
                <a:latin typeface="+mn-ea"/>
                <a:ea typeface="+mn-ea"/>
              </a:rPr>
              <a:t>큰술을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세번에</a:t>
            </a:r>
            <a:r>
              <a:rPr lang="ko-KR" altLang="en-US" sz="1600" dirty="0">
                <a:latin typeface="+mn-ea"/>
                <a:ea typeface="+mn-ea"/>
              </a:rPr>
              <a:t> 나누어 넣으면서 크림 상태로 만든다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③ ②</a:t>
            </a:r>
            <a:r>
              <a:rPr lang="ko-KR" altLang="en-US" sz="1600" dirty="0">
                <a:latin typeface="+mn-ea"/>
                <a:ea typeface="+mn-ea"/>
              </a:rPr>
              <a:t>에 레몬즙과 바닐라에센스를 넣고 살짝 저은 다음 ①에 붓는다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이것을 </a:t>
            </a:r>
            <a:r>
              <a:rPr lang="en-US" altLang="ko-KR" sz="1600" dirty="0">
                <a:latin typeface="+mn-ea"/>
                <a:ea typeface="+mn-ea"/>
              </a:rPr>
              <a:t>180℃</a:t>
            </a:r>
            <a:r>
              <a:rPr lang="ko-KR" altLang="en-US" sz="1600" dirty="0">
                <a:latin typeface="+mn-ea"/>
                <a:ea typeface="+mn-ea"/>
              </a:rPr>
              <a:t>의 오븐에 넣고 </a:t>
            </a:r>
            <a:r>
              <a:rPr lang="en-US" altLang="ko-KR" sz="1600" dirty="0">
                <a:latin typeface="+mn-ea"/>
                <a:ea typeface="+mn-ea"/>
              </a:rPr>
              <a:t>20</a:t>
            </a:r>
            <a:r>
              <a:rPr lang="ko-KR" altLang="en-US" sz="1600" dirty="0">
                <a:latin typeface="+mn-ea"/>
                <a:ea typeface="+mn-ea"/>
              </a:rPr>
              <a:t>분 정도 굽는다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④ </a:t>
            </a:r>
            <a:r>
              <a:rPr lang="ko-KR" altLang="en-US" sz="1600" dirty="0">
                <a:latin typeface="+mn-ea"/>
                <a:ea typeface="+mn-ea"/>
              </a:rPr>
              <a:t>냄비에 </a:t>
            </a:r>
            <a:r>
              <a:rPr lang="ko-KR" altLang="en-US" sz="1600" dirty="0" err="1">
                <a:latin typeface="+mn-ea"/>
                <a:ea typeface="+mn-ea"/>
              </a:rPr>
              <a:t>슬라이스한</a:t>
            </a:r>
            <a:r>
              <a:rPr lang="ko-KR" altLang="en-US" sz="1600" dirty="0">
                <a:latin typeface="+mn-ea"/>
                <a:ea typeface="+mn-ea"/>
              </a:rPr>
              <a:t> 딸기와 설탕 </a:t>
            </a:r>
            <a:r>
              <a:rPr lang="en-US" altLang="ko-KR" sz="1600" dirty="0">
                <a:latin typeface="+mn-ea"/>
                <a:ea typeface="+mn-ea"/>
              </a:rPr>
              <a:t>1½ </a:t>
            </a:r>
            <a:r>
              <a:rPr lang="ko-KR" altLang="en-US" sz="1600" dirty="0">
                <a:latin typeface="+mn-ea"/>
                <a:ea typeface="+mn-ea"/>
              </a:rPr>
              <a:t>컵을 넣고 끓이다가 약한 불에서 눌어붙지 않도록 저으면서 거품을 걷어낸다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err="1">
                <a:latin typeface="+mn-ea"/>
                <a:ea typeface="+mn-ea"/>
              </a:rPr>
              <a:t>되직해지면</a:t>
            </a:r>
            <a:r>
              <a:rPr lang="ko-KR" altLang="en-US" sz="1600" dirty="0">
                <a:latin typeface="+mn-ea"/>
                <a:ea typeface="+mn-ea"/>
              </a:rPr>
              <a:t> 레몬즙을 넣고 차게 식힌다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05000"/>
              </a:lnSpc>
              <a:spcBef>
                <a:spcPct val="20000"/>
              </a:spcBef>
              <a:buSzPct val="20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+mn-ea"/>
                <a:ea typeface="+mn-ea"/>
              </a:rPr>
              <a:t>⑤ </a:t>
            </a:r>
            <a:r>
              <a:rPr lang="ko-KR" altLang="en-US" sz="1600" dirty="0">
                <a:latin typeface="+mn-ea"/>
                <a:ea typeface="+mn-ea"/>
              </a:rPr>
              <a:t>접시에 치즈케이크를 한 조각 담고 ④의 시럽을 뿌린 다음 플레인 요구르트와 딸기를 얹어낸다 </a:t>
            </a:r>
          </a:p>
        </p:txBody>
      </p:sp>
      <p:pic>
        <p:nvPicPr>
          <p:cNvPr id="23556" name="Picture 39" descr="EMB0000038c0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213201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830513" y="739775"/>
            <a:ext cx="6062662" cy="1814513"/>
            <a:chOff x="1969" y="375"/>
            <a:chExt cx="3714" cy="1143"/>
          </a:xfrm>
        </p:grpSpPr>
        <p:sp>
          <p:nvSpPr>
            <p:cNvPr id="23586" name="AutoShape 42"/>
            <p:cNvSpPr>
              <a:spLocks noChangeArrowheads="1"/>
            </p:cNvSpPr>
            <p:nvPr/>
          </p:nvSpPr>
          <p:spPr bwMode="auto">
            <a:xfrm>
              <a:off x="1969" y="591"/>
              <a:ext cx="3714" cy="927"/>
            </a:xfrm>
            <a:prstGeom prst="roundRect">
              <a:avLst>
                <a:gd name="adj" fmla="val 11653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973" y="375"/>
              <a:ext cx="54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자료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60600" y="2717800"/>
            <a:ext cx="6559550" cy="3768725"/>
            <a:chOff x="2260600" y="2717800"/>
            <a:chExt cx="6559550" cy="3768725"/>
          </a:xfrm>
        </p:grpSpPr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3182938" y="3400425"/>
              <a:ext cx="5629275" cy="3076575"/>
              <a:chOff x="2191" y="2051"/>
              <a:chExt cx="3546" cy="1938"/>
            </a:xfrm>
          </p:grpSpPr>
          <p:grpSp>
            <p:nvGrpSpPr>
              <p:cNvPr id="23565" name="Group 45"/>
              <p:cNvGrpSpPr>
                <a:grpSpLocks/>
              </p:cNvGrpSpPr>
              <p:nvPr/>
            </p:nvGrpSpPr>
            <p:grpSpPr bwMode="auto">
              <a:xfrm>
                <a:off x="2191" y="2051"/>
                <a:ext cx="3546" cy="1718"/>
                <a:chOff x="2191" y="2051"/>
                <a:chExt cx="3546" cy="1718"/>
              </a:xfrm>
            </p:grpSpPr>
            <p:sp>
              <p:nvSpPr>
                <p:cNvPr id="23567" name="Line 46"/>
                <p:cNvSpPr>
                  <a:spLocks noChangeShapeType="1"/>
                </p:cNvSpPr>
                <p:nvPr/>
              </p:nvSpPr>
              <p:spPr bwMode="auto">
                <a:xfrm>
                  <a:off x="3987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8" name="Line 47"/>
                <p:cNvSpPr>
                  <a:spLocks noChangeShapeType="1"/>
                </p:cNvSpPr>
                <p:nvPr/>
              </p:nvSpPr>
              <p:spPr bwMode="auto">
                <a:xfrm>
                  <a:off x="5465" y="2051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69" name="Line 48"/>
                <p:cNvSpPr>
                  <a:spLocks noChangeShapeType="1"/>
                </p:cNvSpPr>
                <p:nvPr/>
              </p:nvSpPr>
              <p:spPr bwMode="auto">
                <a:xfrm>
                  <a:off x="2191" y="2205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0" name="Line 49"/>
                <p:cNvSpPr>
                  <a:spLocks noChangeShapeType="1"/>
                </p:cNvSpPr>
                <p:nvPr/>
              </p:nvSpPr>
              <p:spPr bwMode="auto">
                <a:xfrm>
                  <a:off x="313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1" name="Line 50"/>
                <p:cNvSpPr>
                  <a:spLocks noChangeShapeType="1"/>
                </p:cNvSpPr>
                <p:nvPr/>
              </p:nvSpPr>
              <p:spPr bwMode="auto">
                <a:xfrm>
                  <a:off x="4014" y="2396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2" name="Line 51"/>
                <p:cNvSpPr>
                  <a:spLocks noChangeShapeType="1"/>
                </p:cNvSpPr>
                <p:nvPr/>
              </p:nvSpPr>
              <p:spPr bwMode="auto">
                <a:xfrm>
                  <a:off x="2926" y="2568"/>
                  <a:ext cx="90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3" name="Line 52"/>
                <p:cNvSpPr>
                  <a:spLocks noChangeShapeType="1"/>
                </p:cNvSpPr>
                <p:nvPr/>
              </p:nvSpPr>
              <p:spPr bwMode="auto">
                <a:xfrm>
                  <a:off x="4604" y="2569"/>
                  <a:ext cx="408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4" name="Line 53"/>
                <p:cNvSpPr>
                  <a:spLocks noChangeShapeType="1"/>
                </p:cNvSpPr>
                <p:nvPr/>
              </p:nvSpPr>
              <p:spPr bwMode="auto">
                <a:xfrm>
                  <a:off x="3906" y="2726"/>
                  <a:ext cx="92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5" name="Line 54"/>
                <p:cNvSpPr>
                  <a:spLocks noChangeShapeType="1"/>
                </p:cNvSpPr>
                <p:nvPr/>
              </p:nvSpPr>
              <p:spPr bwMode="auto">
                <a:xfrm>
                  <a:off x="3797" y="2922"/>
                  <a:ext cx="244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6" name="Line 55"/>
                <p:cNvSpPr>
                  <a:spLocks noChangeShapeType="1"/>
                </p:cNvSpPr>
                <p:nvPr/>
              </p:nvSpPr>
              <p:spPr bwMode="auto">
                <a:xfrm>
                  <a:off x="4722" y="2922"/>
                  <a:ext cx="381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7" name="Line 56"/>
                <p:cNvSpPr>
                  <a:spLocks noChangeShapeType="1"/>
                </p:cNvSpPr>
                <p:nvPr/>
              </p:nvSpPr>
              <p:spPr bwMode="auto">
                <a:xfrm>
                  <a:off x="5438" y="2759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8" name="Line 57"/>
                <p:cNvSpPr>
                  <a:spLocks noChangeShapeType="1"/>
                </p:cNvSpPr>
                <p:nvPr/>
              </p:nvSpPr>
              <p:spPr bwMode="auto">
                <a:xfrm>
                  <a:off x="2571" y="3094"/>
                  <a:ext cx="627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79" name="Line 58"/>
                <p:cNvSpPr>
                  <a:spLocks noChangeShapeType="1"/>
                </p:cNvSpPr>
                <p:nvPr/>
              </p:nvSpPr>
              <p:spPr bwMode="auto">
                <a:xfrm>
                  <a:off x="4802" y="3095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0" name="Line 59"/>
                <p:cNvSpPr>
                  <a:spLocks noChangeShapeType="1"/>
                </p:cNvSpPr>
                <p:nvPr/>
              </p:nvSpPr>
              <p:spPr bwMode="auto">
                <a:xfrm>
                  <a:off x="3625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1" name="Line 60"/>
                <p:cNvSpPr>
                  <a:spLocks noChangeShapeType="1"/>
                </p:cNvSpPr>
                <p:nvPr/>
              </p:nvSpPr>
              <p:spPr bwMode="auto">
                <a:xfrm>
                  <a:off x="4622" y="324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2" name="Line 61"/>
                <p:cNvSpPr>
                  <a:spLocks noChangeShapeType="1"/>
                </p:cNvSpPr>
                <p:nvPr/>
              </p:nvSpPr>
              <p:spPr bwMode="auto">
                <a:xfrm>
                  <a:off x="3487" y="3430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3" name="Line 62"/>
                <p:cNvSpPr>
                  <a:spLocks noChangeShapeType="1"/>
                </p:cNvSpPr>
                <p:nvPr/>
              </p:nvSpPr>
              <p:spPr bwMode="auto">
                <a:xfrm>
                  <a:off x="3623" y="3769"/>
                  <a:ext cx="482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4" name="Line 63"/>
                <p:cNvSpPr>
                  <a:spLocks noChangeShapeType="1"/>
                </p:cNvSpPr>
                <p:nvPr/>
              </p:nvSpPr>
              <p:spPr bwMode="auto">
                <a:xfrm>
                  <a:off x="3869" y="3605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85" name="Line 64"/>
                <p:cNvSpPr>
                  <a:spLocks noChangeShapeType="1"/>
                </p:cNvSpPr>
                <p:nvPr/>
              </p:nvSpPr>
              <p:spPr bwMode="auto">
                <a:xfrm>
                  <a:off x="4912" y="3621"/>
                  <a:ext cx="236" cy="0"/>
                </a:xfrm>
                <a:prstGeom prst="lin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" name="Text Box 65"/>
              <p:cNvSpPr txBox="1">
                <a:spLocks noChangeArrowheads="1"/>
              </p:cNvSpPr>
              <p:nvPr/>
            </p:nvSpPr>
            <p:spPr bwMode="auto">
              <a:xfrm>
                <a:off x="4014" y="3739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연산</a:t>
                </a:r>
              </a:p>
            </p:txBody>
          </p: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2260600" y="3300413"/>
              <a:ext cx="792163" cy="2447925"/>
              <a:chOff x="1610" y="1988"/>
              <a:chExt cx="499" cy="1542"/>
            </a:xfrm>
          </p:grpSpPr>
          <p:sp>
            <p:nvSpPr>
              <p:cNvPr id="23563" name="Line 67"/>
              <p:cNvSpPr>
                <a:spLocks noChangeShapeType="1"/>
              </p:cNvSpPr>
              <p:nvPr/>
            </p:nvSpPr>
            <p:spPr bwMode="auto">
              <a:xfrm>
                <a:off x="2046" y="1988"/>
                <a:ext cx="0" cy="1542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 Box 68"/>
              <p:cNvSpPr txBox="1">
                <a:spLocks noChangeArrowheads="1"/>
              </p:cNvSpPr>
              <p:nvPr/>
            </p:nvSpPr>
            <p:spPr bwMode="auto">
              <a:xfrm>
                <a:off x="1610" y="3113"/>
                <a:ext cx="49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ko-KR" altLang="en-US" b="1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절차</a:t>
                </a:r>
              </a:p>
            </p:txBody>
          </p:sp>
        </p:grpSp>
        <p:grpSp>
          <p:nvGrpSpPr>
            <p:cNvPr id="6" name="Group 69"/>
            <p:cNvGrpSpPr>
              <a:grpSpLocks/>
            </p:cNvGrpSpPr>
            <p:nvPr/>
          </p:nvGrpSpPr>
          <p:grpSpPr bwMode="auto">
            <a:xfrm>
              <a:off x="2778125" y="2717800"/>
              <a:ext cx="6042025" cy="3768725"/>
              <a:chOff x="1936" y="1612"/>
              <a:chExt cx="3806" cy="2408"/>
            </a:xfrm>
          </p:grpSpPr>
          <p:sp>
            <p:nvSpPr>
              <p:cNvPr id="23561" name="AutoShape 70"/>
              <p:cNvSpPr>
                <a:spLocks noChangeArrowheads="1"/>
              </p:cNvSpPr>
              <p:nvPr/>
            </p:nvSpPr>
            <p:spPr bwMode="auto">
              <a:xfrm>
                <a:off x="1936" y="1661"/>
                <a:ext cx="3806" cy="2359"/>
              </a:xfrm>
              <a:prstGeom prst="roundRect">
                <a:avLst>
                  <a:gd name="adj" fmla="val 3093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6" name="Text Box 71"/>
              <p:cNvSpPr txBox="1">
                <a:spLocks noChangeArrowheads="1"/>
              </p:cNvSpPr>
              <p:nvPr/>
            </p:nvSpPr>
            <p:spPr bwMode="auto">
              <a:xfrm>
                <a:off x="2463" y="1612"/>
                <a:ext cx="1225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altLang="ko-KR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&gt;&gt;  </a:t>
                </a:r>
                <a:r>
                  <a:rPr lang="ko-KR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알고리즘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알고리즘의 표현 방법의 종류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자연어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서술적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순서도</a:t>
            </a:r>
            <a:r>
              <a:rPr lang="en-US" altLang="ko-KR" baseline="30000" dirty="0" smtClean="0"/>
              <a:t>Flow chart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도식화 표현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구체화 방법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en-US" altLang="ko-KR" baseline="30000" dirty="0" smtClean="0"/>
              <a:t>Pseudo-code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 방법</a:t>
            </a:r>
          </a:p>
          <a:p>
            <a:endParaRPr lang="ko-KR" altLang="en-US" dirty="0" smtClean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4997520" y="1492200"/>
              <a:ext cx="1289160" cy="1416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8160" y="1482840"/>
                <a:ext cx="13078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8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913006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순서도를 이용한 도식화</a:t>
            </a:r>
          </a:p>
          <a:p>
            <a:pPr lvl="1"/>
            <a:r>
              <a:rPr lang="ko-KR" altLang="en-US" dirty="0" smtClean="0"/>
              <a:t>순서도의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1</a:t>
            </a:r>
            <a:r>
              <a:rPr lang="ko-KR" altLang="en-US" dirty="0" smtClean="0">
                <a:solidFill>
                  <a:srgbClr val="0000FF"/>
                </a:solidFill>
              </a:rPr>
              <a:t>부터 </a:t>
            </a:r>
            <a:r>
              <a:rPr lang="en-US" altLang="ko-KR" dirty="0" smtClean="0">
                <a:solidFill>
                  <a:srgbClr val="0000FF"/>
                </a:solidFill>
              </a:rPr>
              <a:t>5</a:t>
            </a:r>
            <a:r>
              <a:rPr lang="ko-KR" altLang="en-US" dirty="0" smtClean="0">
                <a:solidFill>
                  <a:srgbClr val="0000FF"/>
                </a:solidFill>
              </a:rPr>
              <a:t>까지</a:t>
            </a:r>
            <a:r>
              <a:rPr lang="ko-KR" altLang="en-US" dirty="0" smtClean="0"/>
              <a:t>의</a:t>
            </a:r>
            <a:r>
              <a:rPr lang="ko-KR" altLang="en-US" dirty="0" smtClean="0">
                <a:solidFill>
                  <a:srgbClr val="0000FF"/>
                </a:solidFill>
              </a:rPr>
              <a:t> 합</a:t>
            </a:r>
            <a:r>
              <a:rPr lang="ko-KR" altLang="en-US" dirty="0" smtClean="0"/>
              <a:t>을 구하는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</a:p>
          <a:p>
            <a:pPr lvl="1"/>
            <a:endParaRPr lang="ko-KR" altLang="en-US" dirty="0" smtClean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44825"/>
            <a:ext cx="497621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9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</a:rPr>
              <a:t>가상코드</a:t>
            </a:r>
            <a:r>
              <a:rPr lang="ko-KR" altLang="en-US" dirty="0" smtClean="0"/>
              <a:t>를 이용한 </a:t>
            </a:r>
            <a:r>
              <a:rPr lang="ko-KR" altLang="en-US" dirty="0" smtClean="0">
                <a:solidFill>
                  <a:srgbClr val="0000FF"/>
                </a:solidFill>
              </a:rPr>
              <a:t>추상화</a:t>
            </a:r>
          </a:p>
          <a:p>
            <a:pPr lvl="1" eaLnBrk="1" hangingPunct="1"/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기술언어</a:t>
            </a:r>
            <a:r>
              <a:rPr lang="en-US" altLang="ko-KR" baseline="30000" dirty="0" smtClean="0"/>
              <a:t>ADL, Algorithm Description Language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0000FF"/>
                </a:solidFill>
              </a:rPr>
              <a:t>사용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FF"/>
                </a:solidFill>
              </a:rPr>
              <a:t>프로그래밍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의 일반적인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FF0000"/>
                </a:solidFill>
              </a:rPr>
              <a:t>유사</a:t>
            </a:r>
            <a:r>
              <a:rPr lang="ko-KR" altLang="en-US" dirty="0" smtClean="0"/>
              <a:t>하게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표현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특정 프로그래밍 언어</a:t>
            </a:r>
            <a:r>
              <a:rPr lang="ko-KR" altLang="en-US" dirty="0" smtClean="0"/>
              <a:t>가 아니므로 </a:t>
            </a:r>
            <a:r>
              <a:rPr lang="ko-KR" altLang="en-US" dirty="0" smtClean="0">
                <a:solidFill>
                  <a:srgbClr val="0000FF"/>
                </a:solidFill>
              </a:rPr>
              <a:t>직접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FF0000"/>
                </a:solidFill>
              </a:rPr>
              <a:t>불가능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 eaLnBrk="1" hangingPunct="1"/>
            <a:endParaRPr lang="ko-KR" altLang="en-US" dirty="0" smtClean="0"/>
          </a:p>
          <a:p>
            <a:pPr lvl="1" eaLnBrk="1" hangingPunct="1"/>
            <a:r>
              <a:rPr lang="ko-KR" altLang="en-US" dirty="0" smtClean="0"/>
              <a:t>일반적인 프로그래밍 언어의 </a:t>
            </a:r>
            <a:r>
              <a:rPr lang="ko-KR" altLang="en-US" dirty="0" smtClean="0">
                <a:solidFill>
                  <a:srgbClr val="0000FF"/>
                </a:solidFill>
              </a:rPr>
              <a:t>형태</a:t>
            </a:r>
            <a:r>
              <a:rPr lang="ko-KR" altLang="en-US" dirty="0" smtClean="0"/>
              <a:t>이므로 원하는 </a:t>
            </a:r>
            <a:r>
              <a:rPr lang="ko-KR" altLang="en-US" dirty="0" smtClean="0">
                <a:solidFill>
                  <a:srgbClr val="0000FF"/>
                </a:solidFill>
              </a:rPr>
              <a:t>특정 프로그래밍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언어</a:t>
            </a:r>
            <a:r>
              <a:rPr lang="ko-KR" altLang="en-US" dirty="0" smtClean="0"/>
              <a:t>로의 </a:t>
            </a:r>
            <a:r>
              <a:rPr lang="ko-KR" altLang="en-US" dirty="0" smtClean="0">
                <a:solidFill>
                  <a:srgbClr val="FF0000"/>
                </a:solidFill>
              </a:rPr>
              <a:t>변환 용이</a:t>
            </a:r>
          </a:p>
          <a:p>
            <a:endParaRPr lang="ko-KR" altLang="en-US" dirty="0" smtClean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5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자료의 형태에 따른 분류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단순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등의 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1:1</a:t>
            </a:r>
            <a:r>
              <a:rPr lang="ko-KR" altLang="en-US" dirty="0" smtClean="0">
                <a:solidFill>
                  <a:srgbClr val="0000CC"/>
                </a:solidFill>
              </a:rPr>
              <a:t> 관계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연결</a:t>
            </a:r>
            <a:r>
              <a:rPr lang="ko-KR" altLang="en-US" dirty="0" smtClean="0"/>
              <a:t> 리스트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스택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큐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CC"/>
                </a:solidFill>
              </a:rPr>
              <a:t>데크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비선형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자료</a:t>
            </a:r>
            <a:r>
              <a:rPr lang="ko-KR" altLang="en-US" dirty="0" smtClean="0"/>
              <a:t>들 사이의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/>
              <a:t>가 </a:t>
            </a:r>
            <a:r>
              <a:rPr lang="en-US" altLang="ko-KR" dirty="0" smtClean="0">
                <a:solidFill>
                  <a:srgbClr val="0000CC"/>
                </a:solidFill>
              </a:rPr>
              <a:t>1: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en-US" altLang="ko-KR" dirty="0" smtClean="0">
                <a:solidFill>
                  <a:srgbClr val="0000CC"/>
                </a:solidFill>
              </a:rPr>
              <a:t>:</a:t>
            </a:r>
            <a:r>
              <a:rPr lang="ko-KR" altLang="en-US" dirty="0" smtClean="0">
                <a:solidFill>
                  <a:srgbClr val="0000CC"/>
                </a:solidFill>
              </a:rPr>
              <a:t>다</a:t>
            </a:r>
            <a:r>
              <a:rPr lang="ko-KR" altLang="en-US" dirty="0" smtClean="0"/>
              <a:t> 관계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트리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그래프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endParaRPr lang="en-US" altLang="ko-KR" sz="900" dirty="0" smtClean="0"/>
          </a:p>
          <a:p>
            <a:pPr lvl="1"/>
            <a:r>
              <a:rPr lang="ko-KR" altLang="en-US" b="1" dirty="0" smtClean="0">
                <a:solidFill>
                  <a:srgbClr val="0000CC"/>
                </a:solidFill>
              </a:rPr>
              <a:t>파일 구조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/>
              <a:t>서로 관련 있는 </a:t>
            </a:r>
            <a:r>
              <a:rPr lang="ko-KR" altLang="en-US" dirty="0" smtClean="0">
                <a:solidFill>
                  <a:srgbClr val="0000CC"/>
                </a:solidFill>
              </a:rPr>
              <a:t>필드</a:t>
            </a:r>
            <a:r>
              <a:rPr lang="ko-KR" altLang="en-US" dirty="0" smtClean="0"/>
              <a:t>로 구성된 </a:t>
            </a:r>
            <a:r>
              <a:rPr lang="ko-KR" altLang="en-US" dirty="0" smtClean="0">
                <a:solidFill>
                  <a:srgbClr val="0000CC"/>
                </a:solidFill>
              </a:rPr>
              <a:t>레코드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집합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CC"/>
                </a:solidFill>
              </a:rPr>
              <a:t>파일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CC"/>
                </a:solidFill>
              </a:rPr>
              <a:t>구조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2"/>
            <a:r>
              <a:rPr lang="ko-KR" altLang="en-US" dirty="0" smtClean="0">
                <a:solidFill>
                  <a:srgbClr val="0000CC"/>
                </a:solidFill>
              </a:rPr>
              <a:t>순차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색인 파일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직접 파일 </a:t>
            </a:r>
            <a:r>
              <a:rPr lang="ko-KR" altLang="en-US" dirty="0" smtClean="0"/>
              <a:t>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가상코드</a:t>
            </a:r>
            <a:r>
              <a:rPr lang="ko-KR" altLang="en-US" dirty="0" smtClean="0">
                <a:solidFill>
                  <a:srgbClr val="0000FF"/>
                </a:solidFill>
              </a:rPr>
              <a:t>의 형식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기본 요소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기호</a:t>
            </a:r>
            <a:r>
              <a:rPr lang="ko-KR" altLang="en-US" dirty="0" smtClean="0"/>
              <a:t> 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변수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자료형</a:t>
            </a:r>
            <a:r>
              <a:rPr lang="ko-KR" altLang="en-US" dirty="0" smtClean="0">
                <a:solidFill>
                  <a:srgbClr val="0000FF"/>
                </a:solidFill>
              </a:rPr>
              <a:t>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프로그램 이름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레코드 필드 명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문장의 레이블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을 나타냄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문자</a:t>
            </a:r>
            <a:r>
              <a:rPr lang="ko-KR" altLang="en-US" dirty="0" smtClean="0"/>
              <a:t>나 </a:t>
            </a:r>
            <a:r>
              <a:rPr lang="ko-KR" altLang="en-US" dirty="0" smtClean="0">
                <a:solidFill>
                  <a:srgbClr val="0000FF"/>
                </a:solidFill>
              </a:rPr>
              <a:t>숫자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조합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첫 문자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반드시 영문자 사용</a:t>
            </a:r>
            <a:r>
              <a:rPr lang="en-US" altLang="ko-KR" dirty="0" smtClean="0"/>
              <a:t>.</a:t>
            </a:r>
          </a:p>
          <a:p>
            <a:pPr lvl="2" eaLnBrk="1" hangingPunct="1">
              <a:defRPr/>
            </a:pPr>
            <a:r>
              <a:rPr lang="ko-KR" altLang="en-US" dirty="0" err="1" smtClean="0">
                <a:solidFill>
                  <a:srgbClr val="FF0000"/>
                </a:solidFill>
              </a:rPr>
              <a:t>자료형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정수형</a:t>
            </a:r>
            <a:r>
              <a:rPr lang="ko-KR" altLang="en-US" dirty="0" smtClean="0"/>
              <a:t>과 </a:t>
            </a:r>
            <a:r>
              <a:rPr lang="ko-KR" altLang="en-US" dirty="0" err="1" smtClean="0">
                <a:solidFill>
                  <a:srgbClr val="0000FF"/>
                </a:solidFill>
              </a:rPr>
              <a:t>실수형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논리형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포인터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문자열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사용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연산자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산술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관계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논리</a:t>
            </a:r>
            <a:r>
              <a:rPr lang="ko-KR" altLang="en-US" dirty="0" smtClean="0">
                <a:solidFill>
                  <a:srgbClr val="0000FF"/>
                </a:solidFill>
              </a:rPr>
              <a:t>연산자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>
              <a:defRPr/>
            </a:pPr>
            <a:endParaRPr lang="ko-KR" altLang="en-US" dirty="0" smtClean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 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" y="5036724"/>
            <a:ext cx="4392488" cy="1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할 </a:t>
            </a: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FF"/>
                </a:solidFill>
              </a:rPr>
              <a:t>결정</a:t>
            </a:r>
            <a:r>
              <a:rPr lang="ko-KR" altLang="en-US" dirty="0" smtClean="0"/>
              <a:t>되는 </a:t>
            </a:r>
            <a:r>
              <a:rPr lang="ko-KR" altLang="en-US" dirty="0" smtClean="0">
                <a:solidFill>
                  <a:srgbClr val="FF0000"/>
                </a:solidFill>
              </a:rPr>
              <a:t>선택적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제어구조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형식</a:t>
            </a:r>
            <a:r>
              <a:rPr lang="ko-KR" altLang="en-US" dirty="0" smtClean="0"/>
              <a:t>과 </a:t>
            </a:r>
            <a:r>
              <a:rPr lang="ko-KR" altLang="en-US" dirty="0" smtClean="0">
                <a:solidFill>
                  <a:srgbClr val="0000FF"/>
                </a:solidFill>
              </a:rPr>
              <a:t>제어흐름</a:t>
            </a:r>
          </a:p>
          <a:p>
            <a:endParaRPr lang="ko-KR" altLang="en-US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5. </a:t>
            </a:r>
            <a:r>
              <a:rPr lang="ko-KR" altLang="en-US" dirty="0" smtClean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248590" cy="439248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75656" y="2348880"/>
            <a:ext cx="1296144" cy="144016"/>
            <a:chOff x="1475656" y="2348880"/>
            <a:chExt cx="1296144" cy="144016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436096" y="2492896"/>
            <a:ext cx="1296144" cy="144016"/>
            <a:chOff x="1475656" y="2348880"/>
            <a:chExt cx="1296144" cy="144016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/>
          <p:cNvCxnSpPr/>
          <p:nvPr/>
        </p:nvCxnSpPr>
        <p:spPr>
          <a:xfrm>
            <a:off x="1691680" y="2618624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28280"/>
            <a:ext cx="200025" cy="228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30" y="2967041"/>
            <a:ext cx="315466" cy="2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다단계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r>
              <a:rPr lang="ko-KR" altLang="en-US" dirty="0" smtClean="0"/>
              <a:t>의 형식과 제어 흐름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38444"/>
            <a:ext cx="6336705" cy="49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중첩 </a:t>
            </a:r>
            <a:r>
              <a:rPr lang="en-US" altLang="ko-KR" dirty="0" smtClean="0">
                <a:solidFill>
                  <a:srgbClr val="FF0000"/>
                </a:solidFill>
              </a:rPr>
              <a:t>if</a:t>
            </a:r>
            <a:r>
              <a:rPr lang="ko-KR" altLang="en-US" dirty="0" smtClean="0"/>
              <a:t>문 사용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/>
            <a:endParaRPr lang="ko-KR" altLang="en-US" dirty="0" smtClean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6444952" cy="54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</a:p>
          <a:p>
            <a:pPr lvl="2" eaLnBrk="1" hangingPunct="1"/>
            <a:r>
              <a:rPr lang="ko-KR" altLang="en-US" dirty="0" smtClean="0">
                <a:solidFill>
                  <a:srgbClr val="FF0000"/>
                </a:solidFill>
              </a:rPr>
              <a:t>여러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조건식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중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0000FF"/>
                </a:solidFill>
              </a:rPr>
              <a:t>해당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조건</a:t>
            </a:r>
            <a:r>
              <a:rPr lang="ko-KR" altLang="en-US" dirty="0" smtClean="0"/>
              <a:t>을 찾아서 그에 대한 명령문을 수행</a:t>
            </a:r>
          </a:p>
          <a:p>
            <a:pPr lvl="2" eaLnBrk="1" hangingPunct="1"/>
            <a:r>
              <a:rPr lang="ko-KR" altLang="en-US" dirty="0" smtClean="0"/>
              <a:t>중첩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문으로 표현 가능</a:t>
            </a:r>
          </a:p>
          <a:p>
            <a:pPr lvl="2" eaLnBrk="1" hangingPunct="1"/>
            <a:r>
              <a:rPr lang="ko-KR" altLang="en-US" dirty="0" smtClean="0">
                <a:solidFill>
                  <a:srgbClr val="0000FF"/>
                </a:solidFill>
              </a:rPr>
              <a:t>형식과 제어흐름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3" eaLnBrk="1" hangingPunct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10863"/>
            <a:ext cx="6768751" cy="411893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35696" y="4437112"/>
            <a:ext cx="792088" cy="144016"/>
            <a:chOff x="1475656" y="2348880"/>
            <a:chExt cx="1296144" cy="144016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75656" y="2348880"/>
              <a:ext cx="0" cy="14401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475656" y="2348880"/>
              <a:ext cx="12961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771800" y="2348880"/>
              <a:ext cx="0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40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case </a:t>
            </a:r>
            <a:r>
              <a:rPr lang="ko-KR" altLang="en-US" dirty="0" smtClean="0">
                <a:solidFill>
                  <a:srgbClr val="FF0000"/>
                </a:solidFill>
              </a:rPr>
              <a:t>문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점수에 따른 등급 계산하기</a:t>
            </a:r>
          </a:p>
          <a:p>
            <a:pPr lvl="2" eaLnBrk="1" hangingPunct="1"/>
            <a:endParaRPr lang="ko-KR" altLang="en-US" dirty="0" smtClean="0"/>
          </a:p>
          <a:p>
            <a:pPr lvl="1"/>
            <a:endParaRPr lang="ko-KR" altLang="en-US" dirty="0" smtClean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34356"/>
            <a:ext cx="8331464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일정한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명령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반복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수행</a:t>
            </a:r>
            <a:r>
              <a:rPr lang="ko-KR" altLang="en-US" dirty="0" smtClean="0"/>
              <a:t>하는 </a:t>
            </a:r>
            <a:r>
              <a:rPr lang="ko-KR" altLang="en-US" dirty="0" smtClean="0">
                <a:solidFill>
                  <a:srgbClr val="FF0000"/>
                </a:solidFill>
              </a:rPr>
              <a:t>루프</a:t>
            </a:r>
            <a:r>
              <a:rPr lang="en-US" altLang="ko-KR" dirty="0" smtClean="0"/>
              <a:t>(loop) </a:t>
            </a:r>
            <a:r>
              <a:rPr lang="ko-KR" altLang="en-US" dirty="0" smtClean="0"/>
              <a:t>형태의 </a:t>
            </a:r>
            <a:r>
              <a:rPr lang="ko-KR" altLang="en-US" dirty="0" smtClean="0">
                <a:solidFill>
                  <a:srgbClr val="0000FF"/>
                </a:solidFill>
              </a:rPr>
              <a:t>제어구조</a:t>
            </a:r>
          </a:p>
          <a:p>
            <a:pPr lvl="1" eaLnBrk="1" hangingPunct="1"/>
            <a:r>
              <a:rPr lang="en-US" altLang="ko-KR" dirty="0" smtClean="0">
                <a:solidFill>
                  <a:srgbClr val="FF0000"/>
                </a:solidFill>
              </a:rPr>
              <a:t>for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eaLnBrk="1" hangingPunct="1"/>
            <a:r>
              <a:rPr lang="ko-KR" altLang="en-US" dirty="0" smtClean="0"/>
              <a:t>형식과 제어흐름</a:t>
            </a:r>
          </a:p>
          <a:p>
            <a:pPr lvl="2"/>
            <a:endParaRPr lang="ko-KR" altLang="en-US" dirty="0" smtClean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6411813" cy="39814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5535536" y="3356992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5400000">
            <a:off x="6516216" y="4221088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3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while – do </a:t>
            </a:r>
            <a:r>
              <a:rPr lang="ko-KR" altLang="en-US" dirty="0" smtClean="0">
                <a:solidFill>
                  <a:srgbClr val="FF0000"/>
                </a:solidFill>
              </a:rPr>
              <a:t>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형식과 제어흐름</a:t>
            </a:r>
            <a:endParaRPr lang="en-US" altLang="ko-KR" dirty="0" smtClean="0"/>
          </a:p>
          <a:p>
            <a:pPr lvl="3" eaLnBrk="1" hangingPunct="1"/>
            <a:endParaRPr lang="ko-KR" altLang="en-US" dirty="0" smtClean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878076" cy="329145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6366472" y="2492896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615240" y="341985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2"/>
            <a:r>
              <a:rPr lang="ko-KR" altLang="en-US" dirty="0" smtClean="0"/>
              <a:t>형식과 제어흐름</a:t>
            </a:r>
          </a:p>
          <a:p>
            <a:pPr lvl="1"/>
            <a:endParaRPr lang="ko-KR" altLang="en-US" dirty="0" smtClean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947862"/>
            <a:ext cx="7643565" cy="326531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7943265" y="3212976"/>
            <a:ext cx="0" cy="2880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rot="5400000">
            <a:off x="7768400" y="4248520"/>
            <a:ext cx="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함수문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처리작업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별</a:t>
            </a:r>
            <a:r>
              <a:rPr lang="ko-KR" altLang="en-US" dirty="0" smtClean="0"/>
              <a:t>로 </a:t>
            </a:r>
            <a:r>
              <a:rPr lang="ko-KR" altLang="en-US" dirty="0" smtClean="0">
                <a:solidFill>
                  <a:srgbClr val="0000FF"/>
                </a:solidFill>
              </a:rPr>
              <a:t>모듈화</a:t>
            </a:r>
            <a:r>
              <a:rPr lang="ko-KR" altLang="en-US" dirty="0" smtClean="0"/>
              <a:t>하여 만든 </a:t>
            </a:r>
            <a:r>
              <a:rPr lang="ko-KR" altLang="en-US" dirty="0" err="1" smtClean="0">
                <a:solidFill>
                  <a:srgbClr val="0000FF"/>
                </a:solidFill>
              </a:rPr>
              <a:t>부프로그램</a:t>
            </a:r>
            <a:endParaRPr lang="ko-KR" altLang="en-US" dirty="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ko-KR" altLang="en-US" dirty="0" smtClean="0"/>
              <a:t>형식과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 </a:t>
            </a:r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  <a:p>
            <a:pPr lvl="2" eaLnBrk="1" hangingPunct="1"/>
            <a:endParaRPr lang="en-US" altLang="ko-KR" dirty="0" smtClean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4" y="2348880"/>
            <a:ext cx="7743205" cy="39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sz="2000" dirty="0" smtClean="0">
                <a:solidFill>
                  <a:srgbClr val="0000CC"/>
                </a:solidFill>
              </a:rPr>
              <a:t>자료</a:t>
            </a:r>
            <a:r>
              <a:rPr lang="ko-KR" altLang="en-US" sz="2000" dirty="0" smtClean="0"/>
              <a:t>의 </a:t>
            </a:r>
            <a:r>
              <a:rPr lang="ko-KR" altLang="en-US" sz="2000" dirty="0" smtClean="0">
                <a:solidFill>
                  <a:srgbClr val="0000CC"/>
                </a:solidFill>
              </a:rPr>
              <a:t>형태</a:t>
            </a:r>
            <a:r>
              <a:rPr lang="ko-KR" altLang="en-US" sz="2000" dirty="0" smtClean="0"/>
              <a:t>에 따른 </a:t>
            </a:r>
            <a:r>
              <a:rPr lang="ko-KR" altLang="en-US" sz="2000" dirty="0" smtClean="0">
                <a:solidFill>
                  <a:srgbClr val="FF0000"/>
                </a:solidFill>
              </a:rPr>
              <a:t>분류</a:t>
            </a:r>
            <a:r>
              <a:rPr lang="ko-KR" altLang="en-US" sz="2000" dirty="0" smtClean="0"/>
              <a:t>와 이 책에서 다루는 </a:t>
            </a:r>
            <a:r>
              <a:rPr lang="ko-KR" altLang="en-US" sz="2000" dirty="0" smtClean="0">
                <a:solidFill>
                  <a:srgbClr val="0000CC"/>
                </a:solidFill>
              </a:rPr>
              <a:t>세부 주제</a:t>
            </a:r>
            <a:endParaRPr lang="en-US" altLang="ko-KR" sz="2000" dirty="0" smtClean="0">
              <a:solidFill>
                <a:srgbClr val="0000CC"/>
              </a:solidFill>
            </a:endParaRP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</a:t>
            </a:r>
            <a:r>
              <a:rPr lang="ko-KR" altLang="en-US" dirty="0" smtClean="0"/>
              <a:t>자료구조의 이해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5782"/>
            <a:ext cx="4968552" cy="5331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06" y="2636912"/>
            <a:ext cx="3115811" cy="2458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273400" y="1581120"/>
              <a:ext cx="870120" cy="460404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040" y="1571760"/>
                <a:ext cx="888840" cy="46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기준</a:t>
            </a:r>
          </a:p>
          <a:p>
            <a:pPr lvl="1"/>
            <a:r>
              <a:rPr lang="ko-KR" altLang="en-US" b="0" dirty="0" smtClean="0">
                <a:solidFill>
                  <a:srgbClr val="0000FF"/>
                </a:solidFill>
              </a:rPr>
              <a:t>기준</a:t>
            </a:r>
            <a:r>
              <a:rPr lang="ko-KR" altLang="en-US" b="0" dirty="0" smtClean="0"/>
              <a:t>에는 </a:t>
            </a:r>
            <a:r>
              <a:rPr lang="ko-KR" altLang="en-US" b="0" dirty="0">
                <a:solidFill>
                  <a:srgbClr val="0000FF"/>
                </a:solidFill>
              </a:rPr>
              <a:t>정확성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명확성</a:t>
            </a:r>
            <a:r>
              <a:rPr lang="en-US" altLang="ko-KR" b="0" dirty="0">
                <a:solidFill>
                  <a:srgbClr val="0000FF"/>
                </a:solidFill>
              </a:rPr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수행량</a:t>
            </a:r>
            <a:r>
              <a:rPr lang="en-US" altLang="ko-KR" b="0" dirty="0"/>
              <a:t>, </a:t>
            </a:r>
            <a:r>
              <a:rPr lang="ko-KR" altLang="en-US" b="0" dirty="0">
                <a:solidFill>
                  <a:srgbClr val="0000FF"/>
                </a:solidFill>
              </a:rPr>
              <a:t>메모리 사용량</a:t>
            </a:r>
            <a:r>
              <a:rPr lang="en-US" altLang="ko-KR" b="0" dirty="0"/>
              <a:t>, </a:t>
            </a:r>
            <a:r>
              <a:rPr lang="ko-KR" altLang="en-US" b="0" dirty="0" err="1">
                <a:solidFill>
                  <a:srgbClr val="0000FF"/>
                </a:solidFill>
              </a:rPr>
              <a:t>최적성</a:t>
            </a:r>
            <a:r>
              <a:rPr lang="ko-KR" altLang="en-US" b="0" dirty="0"/>
              <a:t> </a:t>
            </a:r>
            <a:r>
              <a:rPr lang="ko-KR" altLang="en-US" b="0" dirty="0" smtClean="0">
                <a:solidFill>
                  <a:srgbClr val="FF0000"/>
                </a:solidFill>
              </a:rPr>
              <a:t>등</a:t>
            </a:r>
            <a:r>
              <a:rPr lang="ko-KR" altLang="en-US" b="0" dirty="0" smtClean="0"/>
              <a:t> 있음</a:t>
            </a:r>
            <a:endParaRPr lang="en-US" altLang="ko-KR" b="0" dirty="0" smtClean="0"/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정확성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올바른 </a:t>
            </a:r>
            <a:r>
              <a:rPr lang="ko-KR" altLang="en-US" b="0" dirty="0" smtClean="0"/>
              <a:t>자료 입력 시 </a:t>
            </a:r>
            <a:r>
              <a:rPr lang="ko-KR" altLang="en-US" b="0" dirty="0">
                <a:solidFill>
                  <a:srgbClr val="0000FF"/>
                </a:solidFill>
              </a:rPr>
              <a:t>유한</a:t>
            </a:r>
            <a:r>
              <a:rPr lang="ko-KR" altLang="en-US" b="0" dirty="0"/>
              <a:t>한 </a:t>
            </a:r>
            <a:r>
              <a:rPr lang="ko-KR" altLang="en-US" b="0" dirty="0">
                <a:solidFill>
                  <a:srgbClr val="C00000"/>
                </a:solidFill>
              </a:rPr>
              <a:t>시간</a:t>
            </a:r>
            <a:r>
              <a:rPr lang="ko-KR" altLang="en-US" b="0" dirty="0"/>
              <a:t> </a:t>
            </a:r>
            <a:r>
              <a:rPr lang="ko-KR" altLang="en-US" b="0" dirty="0">
                <a:solidFill>
                  <a:srgbClr val="C00000"/>
                </a:solidFill>
              </a:rPr>
              <a:t>내</a:t>
            </a:r>
            <a:r>
              <a:rPr lang="ko-KR" altLang="en-US" b="0" dirty="0"/>
              <a:t>에 </a:t>
            </a:r>
            <a:r>
              <a:rPr lang="ko-KR" altLang="en-US" b="0" dirty="0">
                <a:solidFill>
                  <a:srgbClr val="0000FF"/>
                </a:solidFill>
              </a:rPr>
              <a:t>올바른 </a:t>
            </a:r>
            <a:r>
              <a:rPr lang="ko-KR" altLang="en-US" b="0" dirty="0" smtClean="0">
                <a:solidFill>
                  <a:srgbClr val="0000FF"/>
                </a:solidFill>
              </a:rPr>
              <a:t>결과 출력 여부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명확성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</a:t>
            </a:r>
            <a:r>
              <a:rPr lang="ko-KR" altLang="en-US" b="0" dirty="0" smtClean="0"/>
              <a:t> </a:t>
            </a:r>
            <a:r>
              <a:rPr lang="ko-KR" altLang="en-US" b="0" dirty="0"/>
              <a:t>알고리즘이 얼마나 </a:t>
            </a:r>
            <a:r>
              <a:rPr lang="ko-KR" altLang="en-US" b="0" dirty="0">
                <a:solidFill>
                  <a:srgbClr val="C00000"/>
                </a:solidFill>
              </a:rPr>
              <a:t>이해하기 쉽고 </a:t>
            </a:r>
            <a:r>
              <a:rPr lang="ko-KR" altLang="en-US" b="0" dirty="0">
                <a:solidFill>
                  <a:srgbClr val="0000FF"/>
                </a:solidFill>
              </a:rPr>
              <a:t>명확</a:t>
            </a:r>
            <a:r>
              <a:rPr lang="ko-KR" altLang="en-US" b="0" dirty="0"/>
              <a:t>하게 </a:t>
            </a:r>
            <a:r>
              <a:rPr lang="ko-KR" altLang="en-US" b="0" dirty="0" smtClean="0">
                <a:solidFill>
                  <a:srgbClr val="0000FF"/>
                </a:solidFill>
              </a:rPr>
              <a:t>작성</a:t>
            </a:r>
            <a:r>
              <a:rPr lang="ko-KR" altLang="en-US" b="0" dirty="0" smtClean="0"/>
              <a:t>되었는가</a:t>
            </a:r>
            <a:endParaRPr lang="en-US" altLang="ko-KR" b="0" dirty="0" smtClean="0"/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수행량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b="0" dirty="0" smtClean="0"/>
              <a:t>일반적인 </a:t>
            </a:r>
            <a:r>
              <a:rPr lang="ko-KR" altLang="en-US" b="0" dirty="0" smtClean="0">
                <a:solidFill>
                  <a:srgbClr val="0000FF"/>
                </a:solidFill>
              </a:rPr>
              <a:t>연산 제외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b="0" dirty="0" smtClean="0"/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특성</a:t>
            </a:r>
            <a:r>
              <a:rPr lang="ko-KR" altLang="en-US" b="0" dirty="0" smtClean="0"/>
              <a:t> </a:t>
            </a:r>
            <a:r>
              <a:rPr lang="ko-KR" altLang="en-US" b="0" dirty="0"/>
              <a:t>나타내는 </a:t>
            </a:r>
            <a:r>
              <a:rPr lang="ko-KR" altLang="en-US" b="0" dirty="0">
                <a:solidFill>
                  <a:srgbClr val="FF0000"/>
                </a:solidFill>
              </a:rPr>
              <a:t>중요 </a:t>
            </a:r>
            <a:r>
              <a:rPr lang="ko-KR" altLang="en-US" b="0" dirty="0" smtClean="0">
                <a:solidFill>
                  <a:srgbClr val="FF0000"/>
                </a:solidFill>
              </a:rPr>
              <a:t>연산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0000FF"/>
                </a:solidFill>
              </a:rPr>
              <a:t>모두 </a:t>
            </a:r>
            <a:r>
              <a:rPr lang="ko-KR" altLang="en-US" b="0" dirty="0" smtClean="0">
                <a:solidFill>
                  <a:srgbClr val="0000FF"/>
                </a:solidFill>
              </a:rPr>
              <a:t>분석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/>
            <a:r>
              <a:rPr lang="ko-KR" altLang="en-US" b="0" dirty="0" smtClean="0">
                <a:solidFill>
                  <a:srgbClr val="FF0000"/>
                </a:solidFill>
              </a:rPr>
              <a:t>메모리 사용량 </a:t>
            </a:r>
            <a:endParaRPr lang="en-US" altLang="ko-KR" b="0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b="0" dirty="0" err="1" smtClean="0">
                <a:solidFill>
                  <a:srgbClr val="FF0000"/>
                </a:solidFill>
              </a:rPr>
              <a:t>최적성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: </a:t>
            </a:r>
            <a:r>
              <a:rPr lang="ko-KR" altLang="en-US" b="0" dirty="0" smtClean="0">
                <a:solidFill>
                  <a:srgbClr val="0000FF"/>
                </a:solidFill>
              </a:rPr>
              <a:t>가장 중요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590400" y="920880"/>
              <a:ext cx="4210560" cy="26226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911520"/>
                <a:ext cx="4229280" cy="26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방법</a:t>
            </a:r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r>
              <a:rPr lang="ko-KR" altLang="en-US" dirty="0" smtClean="0"/>
              <a:t>으로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하여 </a:t>
            </a:r>
            <a:r>
              <a:rPr lang="ko-KR" altLang="en-US" spc="-100" dirty="0" smtClean="0">
                <a:solidFill>
                  <a:srgbClr val="FF0000"/>
                </a:solidFill>
              </a:rPr>
              <a:t>완료</a:t>
            </a:r>
            <a:r>
              <a:rPr lang="ko-KR" altLang="en-US" spc="-100" dirty="0" smtClean="0"/>
              <a:t>하기까지 </a:t>
            </a:r>
            <a:r>
              <a:rPr lang="ko-KR" altLang="en-US" spc="-100" dirty="0" smtClean="0">
                <a:solidFill>
                  <a:srgbClr val="0000FF"/>
                </a:solidFill>
              </a:rPr>
              <a:t>필요한</a:t>
            </a:r>
            <a:r>
              <a:rPr lang="ko-KR" altLang="en-US" spc="-100" dirty="0" smtClean="0"/>
              <a:t> </a:t>
            </a:r>
            <a:r>
              <a:rPr lang="ko-KR" altLang="en-US" b="1" spc="-100" dirty="0" smtClean="0">
                <a:solidFill>
                  <a:srgbClr val="FF0000"/>
                </a:solidFill>
              </a:rPr>
              <a:t>총 저장 공간의 </a:t>
            </a:r>
            <a:r>
              <a:rPr lang="ko-KR" altLang="en-US" b="1" dirty="0" smtClean="0">
                <a:solidFill>
                  <a:srgbClr val="FF0000"/>
                </a:solidFill>
              </a:rPr>
              <a:t>양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공간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고정 공간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가변 공간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 eaLnBrk="1" hangingPunct="1">
              <a:defRPr/>
            </a:pPr>
            <a:endParaRPr lang="ko-KR" altLang="en-US" dirty="0" smtClean="0"/>
          </a:p>
          <a:p>
            <a:pPr lvl="1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</a:t>
            </a:r>
          </a:p>
          <a:p>
            <a:pPr lvl="2" eaLnBrk="1" hangingPunct="1">
              <a:defRPr/>
            </a:pPr>
            <a:r>
              <a:rPr lang="ko-KR" altLang="en-US" dirty="0">
                <a:solidFill>
                  <a:srgbClr val="0000FF"/>
                </a:solidFill>
              </a:rPr>
              <a:t>알고리즘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0000FF"/>
                </a:solidFill>
              </a:rPr>
              <a:t>프로그램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0000FF"/>
                </a:solidFill>
              </a:rPr>
              <a:t>실행</a:t>
            </a:r>
            <a:r>
              <a:rPr lang="ko-KR" altLang="en-US" dirty="0"/>
              <a:t>하여 </a:t>
            </a:r>
            <a:r>
              <a:rPr lang="ko-KR" altLang="en-US" dirty="0" smtClean="0">
                <a:solidFill>
                  <a:srgbClr val="FF0000"/>
                </a:solidFill>
              </a:rPr>
              <a:t>완료</a:t>
            </a:r>
            <a:r>
              <a:rPr lang="ko-KR" altLang="en-US" dirty="0" smtClean="0"/>
              <a:t>하기까지의 </a:t>
            </a:r>
            <a:r>
              <a:rPr lang="ko-KR" altLang="en-US" b="1" dirty="0" smtClean="0">
                <a:solidFill>
                  <a:srgbClr val="FF0000"/>
                </a:solidFill>
              </a:rPr>
              <a:t>총 소요시간 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시간 복잡도 </a:t>
            </a:r>
            <a:r>
              <a:rPr lang="en-US" altLang="ko-KR" dirty="0" smtClean="0"/>
              <a:t>= </a:t>
            </a: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+ </a:t>
            </a:r>
            <a:r>
              <a:rPr lang="ko-KR" altLang="en-US" dirty="0" smtClean="0">
                <a:solidFill>
                  <a:srgbClr val="0000FF"/>
                </a:solidFill>
              </a:rPr>
              <a:t>실행 시간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컴파일 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프로그램마다 거의 </a:t>
            </a:r>
            <a:r>
              <a:rPr lang="ko-KR" altLang="en-US" dirty="0" smtClean="0">
                <a:solidFill>
                  <a:srgbClr val="0000FF"/>
                </a:solidFill>
              </a:rPr>
              <a:t>고정적</a:t>
            </a:r>
            <a:r>
              <a:rPr lang="ko-KR" altLang="en-US" dirty="0" smtClean="0"/>
              <a:t>인 </a:t>
            </a:r>
            <a:r>
              <a:rPr lang="ko-KR" altLang="en-US" dirty="0" smtClean="0">
                <a:solidFill>
                  <a:srgbClr val="0000FF"/>
                </a:solidFill>
              </a:rPr>
              <a:t>시간 소요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시간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컴퓨터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성능</a:t>
            </a:r>
            <a:r>
              <a:rPr lang="ko-KR" altLang="en-US" dirty="0" smtClean="0"/>
              <a:t>에 따라 달라질 수 있으므로 </a:t>
            </a:r>
            <a:r>
              <a:rPr lang="ko-KR" altLang="en-US" dirty="0" smtClean="0">
                <a:solidFill>
                  <a:srgbClr val="0000FF"/>
                </a:solidFill>
              </a:rPr>
              <a:t>실제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시간 보다는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FF"/>
                </a:solidFill>
              </a:rPr>
              <a:t>명령문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빈도수</a:t>
            </a:r>
            <a:r>
              <a:rPr lang="ko-KR" altLang="en-US" dirty="0" smtClean="0"/>
              <a:t>에 따라 </a:t>
            </a:r>
            <a:r>
              <a:rPr lang="ko-KR" altLang="en-US" dirty="0" smtClean="0">
                <a:solidFill>
                  <a:srgbClr val="0000FF"/>
                </a:solidFill>
              </a:rPr>
              <a:t>계산</a:t>
            </a:r>
          </a:p>
          <a:p>
            <a:pPr lvl="2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실행 빈도수의 계산</a:t>
            </a:r>
          </a:p>
          <a:p>
            <a:pPr lvl="3" eaLnBrk="1" hangingPunct="1">
              <a:defRPr/>
            </a:pPr>
            <a:r>
              <a:rPr lang="ko-KR" altLang="en-US" dirty="0" smtClean="0">
                <a:solidFill>
                  <a:srgbClr val="0000FF"/>
                </a:solidFill>
              </a:rPr>
              <a:t>지정문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조건문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00FF"/>
                </a:solidFill>
              </a:rPr>
              <a:t>반복문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내의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제어</a:t>
            </a:r>
            <a:r>
              <a:rPr lang="ko-KR" altLang="en-US" dirty="0" smtClean="0"/>
              <a:t>문과 </a:t>
            </a:r>
            <a:r>
              <a:rPr lang="ko-KR" altLang="en-US" dirty="0" err="1" smtClean="0">
                <a:solidFill>
                  <a:srgbClr val="0000FF"/>
                </a:solidFill>
              </a:rPr>
              <a:t>반환문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실행시간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차이</a:t>
            </a:r>
            <a:r>
              <a:rPr lang="ko-KR" altLang="en-US" dirty="0" smtClean="0"/>
              <a:t>가 </a:t>
            </a:r>
            <a:r>
              <a:rPr lang="ko-KR" altLang="en-US" dirty="0" smtClean="0">
                <a:solidFill>
                  <a:srgbClr val="FF0000"/>
                </a:solidFill>
              </a:rPr>
              <a:t>거의 없으므로 하나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단위시간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갖는 </a:t>
            </a:r>
            <a:r>
              <a:rPr lang="ko-KR" altLang="en-US" dirty="0" smtClean="0">
                <a:solidFill>
                  <a:srgbClr val="0000FF"/>
                </a:solidFill>
              </a:rPr>
              <a:t>기본 명령문</a:t>
            </a:r>
            <a:r>
              <a:rPr lang="ko-KR" altLang="en-US" dirty="0" smtClean="0"/>
              <a:t>으로</a:t>
            </a:r>
            <a:r>
              <a:rPr lang="ko-KR" altLang="en-US" dirty="0" smtClean="0">
                <a:solidFill>
                  <a:srgbClr val="0000FF"/>
                </a:solidFill>
              </a:rPr>
              <a:t> 취급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6. </a:t>
            </a:r>
            <a:r>
              <a:rPr lang="ko-KR" altLang="en-US" dirty="0" smtClean="0"/>
              <a:t>알고리즘의 성능분석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01800" y="1054080"/>
              <a:ext cx="4800960" cy="226728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40" y="1044720"/>
                <a:ext cx="4819680" cy="22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8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시간 복잡도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>
                <a:solidFill>
                  <a:srgbClr val="0000FF"/>
                </a:solidFill>
              </a:rPr>
              <a:t>피보나치 수열 </a:t>
            </a:r>
            <a:r>
              <a:rPr lang="ko-KR" altLang="en-US" dirty="0" smtClean="0"/>
              <a:t>알고리즘의 </a:t>
            </a:r>
            <a:r>
              <a:rPr lang="ko-KR" altLang="en-US" dirty="0" smtClean="0">
                <a:solidFill>
                  <a:srgbClr val="0000FF"/>
                </a:solidFill>
              </a:rPr>
              <a:t>빈도수 구하기</a:t>
            </a:r>
          </a:p>
          <a:p>
            <a:pPr lvl="2"/>
            <a:endParaRPr lang="ko-KR" altLang="en-US" dirty="0" smtClean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34" y="1484784"/>
            <a:ext cx="8244408" cy="4405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284984"/>
            <a:ext cx="1384548" cy="18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13" y="3271001"/>
            <a:ext cx="568449" cy="22277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987824" y="3471898"/>
            <a:ext cx="72008" cy="46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059832" y="3493772"/>
            <a:ext cx="1433481" cy="424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253" y="5006455"/>
            <a:ext cx="3800475" cy="742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361" y="2060847"/>
            <a:ext cx="2187327" cy="294560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862096" y="3471898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93513" y="3471898"/>
            <a:ext cx="772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복잡도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n&lt;0, n=0, n=1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FF"/>
                </a:solidFill>
              </a:rPr>
              <a:t>경우</a:t>
            </a:r>
            <a:r>
              <a:rPr lang="ko-KR" altLang="en-US" dirty="0" smtClean="0"/>
              <a:t>에 대한 </a:t>
            </a:r>
            <a:r>
              <a:rPr lang="ko-KR" altLang="en-US" dirty="0" smtClean="0">
                <a:solidFill>
                  <a:srgbClr val="0000FF"/>
                </a:solidFill>
              </a:rPr>
              <a:t>실행 빈도수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556792"/>
            <a:ext cx="58774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0" dirty="0" smtClean="0">
                <a:solidFill>
                  <a:srgbClr val="0000FF"/>
                </a:solidFill>
              </a:rPr>
              <a:t>    ■ </a:t>
            </a:r>
            <a:r>
              <a:rPr lang="ko-KR" altLang="en-US" sz="20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20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2000" kern="0" dirty="0">
                <a:solidFill>
                  <a:srgbClr val="0000FF"/>
                </a:solidFill>
              </a:rPr>
              <a:t>표기법 </a:t>
            </a:r>
            <a:r>
              <a:rPr lang="en-US" altLang="ko-KR" sz="2000" kern="0" dirty="0">
                <a:solidFill>
                  <a:srgbClr val="0000FF"/>
                </a:solidFill>
              </a:rPr>
              <a:t>(big-O notation) </a:t>
            </a:r>
            <a:r>
              <a:rPr lang="ko-KR" altLang="en-US" sz="2000" kern="0" dirty="0">
                <a:solidFill>
                  <a:srgbClr val="0000FF"/>
                </a:solidFill>
              </a:rPr>
              <a:t>이란</a:t>
            </a:r>
            <a:r>
              <a:rPr lang="en-US" altLang="ko-KR" sz="2000" kern="0" dirty="0">
                <a:solidFill>
                  <a:srgbClr val="0000FF"/>
                </a:solidFill>
              </a:rPr>
              <a:t>?</a:t>
            </a:r>
            <a:endParaRPr lang="ko-KR" altLang="en-US" sz="2000" kern="0" dirty="0">
              <a:solidFill>
                <a:srgbClr val="0000FF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해주는 </a:t>
            </a:r>
            <a:r>
              <a:rPr lang="ko-KR" altLang="en-US" sz="1600" kern="0" dirty="0">
                <a:solidFill>
                  <a:srgbClr val="FF0000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이다</a:t>
            </a:r>
            <a:r>
              <a:rPr lang="en-US" altLang="ko-KR" sz="1600" kern="0" dirty="0">
                <a:solidFill>
                  <a:srgbClr val="000000"/>
                </a:solidFill>
              </a:rPr>
              <a:t>. 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데이터 개수</a:t>
            </a:r>
            <a:r>
              <a:rPr lang="en-US" altLang="ko-KR" sz="1600" kern="0" dirty="0">
                <a:solidFill>
                  <a:srgbClr val="0000FF"/>
                </a:solidFill>
              </a:rPr>
              <a:t>(n)</a:t>
            </a:r>
            <a:r>
              <a:rPr lang="ko-KR" altLang="en-US" sz="1600" kern="0" dirty="0">
                <a:solidFill>
                  <a:srgbClr val="000000"/>
                </a:solidFill>
              </a:rPr>
              <a:t>가 주어졌을 때 </a:t>
            </a:r>
            <a:r>
              <a:rPr lang="ko-KR" altLang="en-US" sz="1600" kern="0" dirty="0">
                <a:solidFill>
                  <a:srgbClr val="0000FF"/>
                </a:solidFill>
              </a:rPr>
              <a:t>덧셈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뺄셈</a:t>
            </a:r>
            <a:r>
              <a:rPr lang="en-US" altLang="ko-KR" sz="1600" kern="0" dirty="0">
                <a:solidFill>
                  <a:srgbClr val="0000FF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곱셈</a:t>
            </a:r>
            <a:r>
              <a:rPr lang="ko-KR" altLang="en-US" sz="1600" kern="0" dirty="0">
                <a:solidFill>
                  <a:srgbClr val="000000"/>
                </a:solidFill>
              </a:rPr>
              <a:t> 같은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기본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/>
            </a:r>
            <a:br>
              <a:rPr lang="en-US" altLang="ko-KR" sz="1600" kern="0" dirty="0" smtClean="0">
                <a:solidFill>
                  <a:srgbClr val="0000FF"/>
                </a:solidFill>
              </a:rPr>
            </a:br>
            <a:r>
              <a:rPr lang="ko-KR" altLang="en-US" sz="1600" kern="0" dirty="0" smtClean="0">
                <a:solidFill>
                  <a:srgbClr val="0000FF"/>
                </a:solidFill>
              </a:rPr>
              <a:t>        연산의 </a:t>
            </a:r>
            <a:r>
              <a:rPr lang="ko-KR" altLang="en-US" sz="1600" kern="0" dirty="0">
                <a:solidFill>
                  <a:srgbClr val="0000FF"/>
                </a:solidFill>
              </a:rPr>
              <a:t>횟수</a:t>
            </a:r>
            <a:r>
              <a:rPr lang="ko-KR" altLang="en-US" sz="1600" kern="0" dirty="0">
                <a:solidFill>
                  <a:srgbClr val="000000"/>
                </a:solidFill>
              </a:rPr>
              <a:t>를 의미한다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-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은 보통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0000FF"/>
                </a:solidFill>
              </a:rPr>
              <a:t>시간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와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나타내는데 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사용함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시간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>
                <a:solidFill>
                  <a:srgbClr val="FF0000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공간 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의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공간</a:t>
            </a:r>
            <a:r>
              <a:rPr lang="en-US" altLang="ko-KR" sz="1600" kern="0" dirty="0" smtClean="0">
                <a:solidFill>
                  <a:srgbClr val="FF0000"/>
                </a:solidFill>
              </a:rPr>
              <a:t/>
            </a:r>
            <a:br>
              <a:rPr lang="en-US" altLang="ko-KR" sz="1600" kern="0" dirty="0" smtClean="0">
                <a:solidFill>
                  <a:srgbClr val="FF0000"/>
                </a:solidFill>
              </a:rPr>
            </a:br>
            <a:r>
              <a:rPr lang="en-US" altLang="ko-KR" sz="1600" kern="0" dirty="0" smtClean="0">
                <a:solidFill>
                  <a:srgbClr val="FF0000"/>
                </a:solidFill>
              </a:rPr>
              <a:t>        (</a:t>
            </a:r>
            <a:r>
              <a:rPr lang="ko-KR" altLang="en-US" sz="1600" kern="0" dirty="0">
                <a:solidFill>
                  <a:srgbClr val="FF0000"/>
                </a:solidFill>
              </a:rPr>
              <a:t>메모리</a:t>
            </a:r>
            <a:r>
              <a:rPr lang="en-US" altLang="ko-KR" sz="1600" kern="0" dirty="0">
                <a:solidFill>
                  <a:srgbClr val="FF0000"/>
                </a:solidFill>
              </a:rPr>
              <a:t>) </a:t>
            </a:r>
            <a:r>
              <a:rPr lang="ko-KR" altLang="en-US" sz="1600" kern="0" dirty="0">
                <a:solidFill>
                  <a:srgbClr val="FF0000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  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그런데 </a:t>
            </a:r>
            <a:r>
              <a:rPr lang="ko-KR" altLang="en-US" sz="1600" kern="0" dirty="0">
                <a:solidFill>
                  <a:srgbClr val="0000FF"/>
                </a:solidFill>
              </a:rPr>
              <a:t>시간</a:t>
            </a:r>
            <a:r>
              <a:rPr lang="ko-KR" altLang="en-US" sz="1600" kern="0" dirty="0">
                <a:solidFill>
                  <a:srgbClr val="000000"/>
                </a:solidFill>
              </a:rPr>
              <a:t>과 </a:t>
            </a:r>
            <a:r>
              <a:rPr lang="ko-KR" altLang="en-US" sz="1600" kern="0" dirty="0">
                <a:solidFill>
                  <a:srgbClr val="0000FF"/>
                </a:solidFill>
              </a:rPr>
              <a:t>공간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복잡도</a:t>
            </a:r>
            <a:r>
              <a:rPr lang="ko-KR" altLang="en-US" sz="1600" kern="0" dirty="0">
                <a:solidFill>
                  <a:srgbClr val="000000"/>
                </a:solidFill>
              </a:rPr>
              <a:t>를 나타내는 </a:t>
            </a:r>
            <a:r>
              <a:rPr lang="ko-KR" altLang="en-US" sz="1600" kern="0" dirty="0">
                <a:solidFill>
                  <a:srgbClr val="0000FF"/>
                </a:solidFill>
              </a:rPr>
              <a:t>방법</a:t>
            </a:r>
            <a:r>
              <a:rPr lang="ko-KR" altLang="en-US" sz="1600" kern="0" dirty="0">
                <a:solidFill>
                  <a:srgbClr val="000000"/>
                </a:solidFill>
              </a:rPr>
              <a:t>으로는 </a:t>
            </a:r>
            <a:r>
              <a:rPr lang="ko-KR" altLang="en-US" sz="1600" kern="0" dirty="0">
                <a:solidFill>
                  <a:srgbClr val="0000FF"/>
                </a:solidFill>
              </a:rPr>
              <a:t>점근 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이라고 해서 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>
                <a:solidFill>
                  <a:srgbClr val="000000"/>
                </a:solidFill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     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 ① </a:t>
            </a:r>
            <a:r>
              <a:rPr lang="ko-KR" altLang="en-US" sz="1600" kern="0" dirty="0" err="1" smtClean="0">
                <a:solidFill>
                  <a:srgbClr val="0000FF"/>
                </a:solidFill>
              </a:rPr>
              <a:t>빅오</a:t>
            </a:r>
            <a:r>
              <a:rPr lang="en-US" altLang="ko-KR" sz="1600" kern="0" dirty="0">
                <a:solidFill>
                  <a:srgbClr val="0000FF"/>
                </a:solidFill>
              </a:rPr>
              <a:t>(Big-O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② 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)  ③ </a:t>
            </a:r>
            <a:r>
              <a:rPr lang="ko-KR" altLang="en-US" sz="1600" kern="0" dirty="0" err="1">
                <a:solidFill>
                  <a:srgbClr val="0000FF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 </a:t>
            </a:r>
            <a:r>
              <a:rPr lang="ko-KR" altLang="en-US" sz="1600" kern="0" dirty="0">
                <a:solidFill>
                  <a:srgbClr val="0000FF"/>
                </a:solidFill>
              </a:rPr>
              <a:t>표기법</a:t>
            </a:r>
            <a:r>
              <a:rPr lang="ko-KR" altLang="en-US" sz="1600" kern="0" dirty="0">
                <a:solidFill>
                  <a:srgbClr val="000000"/>
                </a:solidFill>
              </a:rPr>
              <a:t>이 있다</a:t>
            </a:r>
            <a:r>
              <a:rPr lang="en-US" altLang="ko-KR" sz="1600" kern="0" dirty="0">
                <a:solidFill>
                  <a:srgbClr val="000000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914400" y="3803760"/>
              <a:ext cx="5353560" cy="5083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3794400"/>
                <a:ext cx="5372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2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빅오</a:t>
            </a:r>
            <a:r>
              <a:rPr lang="ko-KR" altLang="en-US" sz="1600" kern="0" dirty="0">
                <a:solidFill>
                  <a:srgbClr val="0000FF"/>
                </a:solidFill>
              </a:rPr>
              <a:t> 표기법</a:t>
            </a:r>
            <a:r>
              <a:rPr lang="en-US" altLang="ko-KR" sz="1600" kern="0" dirty="0">
                <a:solidFill>
                  <a:srgbClr val="0000FF"/>
                </a:solidFill>
              </a:rPr>
              <a:t>(Big-O)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</a:t>
            </a:r>
            <a:r>
              <a:rPr lang="ko-KR" altLang="en-US" sz="1600" kern="0" dirty="0">
                <a:solidFill>
                  <a:srgbClr val="000000"/>
                </a:solidFill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을 </a:t>
            </a:r>
            <a:r>
              <a:rPr lang="ko-KR" altLang="en-US" sz="1600" kern="0" dirty="0">
                <a:solidFill>
                  <a:srgbClr val="FF0000"/>
                </a:solidFill>
              </a:rPr>
              <a:t>상한선 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 smtClean="0"/>
              <a:t>한다</a:t>
            </a:r>
            <a:r>
              <a:rPr lang="en-US" altLang="ko-KR" sz="1600" kern="0" dirty="0" smtClean="0">
                <a:solidFill>
                  <a:srgbClr val="0000FF"/>
                </a:solidFill>
              </a:rPr>
              <a:t>.</a:t>
            </a: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dirty="0" smtClean="0">
                <a:solidFill>
                  <a:srgbClr val="000000"/>
                </a:solidFill>
              </a:rPr>
              <a:t>      - </a:t>
            </a:r>
            <a:r>
              <a:rPr lang="ko-KR" altLang="en-US" sz="1600" kern="0" dirty="0">
                <a:solidFill>
                  <a:srgbClr val="0000FF"/>
                </a:solidFill>
              </a:rPr>
              <a:t>알고리즘 효율성</a:t>
            </a:r>
            <a:r>
              <a:rPr lang="ko-KR" altLang="en-US" sz="1600" kern="0" dirty="0">
                <a:solidFill>
                  <a:srgbClr val="000000"/>
                </a:solidFill>
              </a:rPr>
              <a:t>은 </a:t>
            </a:r>
            <a:r>
              <a:rPr lang="ko-KR" altLang="en-US" sz="1600" kern="0" dirty="0">
                <a:solidFill>
                  <a:srgbClr val="0000FF"/>
                </a:solidFill>
              </a:rPr>
              <a:t>값이 클수록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즉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>
                <a:solidFill>
                  <a:srgbClr val="0000FF"/>
                </a:solidFill>
              </a:rPr>
              <a:t>그래프</a:t>
            </a:r>
            <a:r>
              <a:rPr lang="ko-KR" altLang="en-US" sz="1600" kern="0" dirty="0">
                <a:solidFill>
                  <a:srgbClr val="000000"/>
                </a:solidFill>
              </a:rPr>
              <a:t>가 </a:t>
            </a:r>
            <a:r>
              <a:rPr lang="ko-KR" altLang="en-US" sz="1600" kern="0" dirty="0">
                <a:solidFill>
                  <a:srgbClr val="FF0000"/>
                </a:solidFill>
              </a:rPr>
              <a:t>위</a:t>
            </a:r>
            <a:r>
              <a:rPr lang="ko-KR" altLang="en-US" sz="1600" kern="0" dirty="0">
                <a:solidFill>
                  <a:srgbClr val="000000"/>
                </a:solidFill>
              </a:rPr>
              <a:t>로 </a:t>
            </a:r>
            <a:r>
              <a:rPr lang="ko-KR" altLang="en-US" sz="1600" kern="0" dirty="0">
                <a:solidFill>
                  <a:srgbClr val="0000FF"/>
                </a:solidFill>
              </a:rPr>
              <a:t>향할수록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비효율적임</a:t>
            </a:r>
            <a:r>
              <a:rPr lang="ko-KR" altLang="en-US" sz="1600" kern="0" dirty="0">
                <a:solidFill>
                  <a:srgbClr val="000000"/>
                </a:solidFill>
              </a:rPr>
              <a:t>을 </a:t>
            </a:r>
            <a:r>
              <a:rPr lang="ko-KR" altLang="en-US" sz="1600" kern="0" dirty="0" smtClean="0">
                <a:solidFill>
                  <a:srgbClr val="0000FF"/>
                </a:solidFill>
              </a:rPr>
              <a:t>의미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00"/>
                </a:solidFill>
              </a:rPr>
              <a:t>   ■ </a:t>
            </a:r>
            <a:r>
              <a:rPr lang="ko-KR" altLang="en-US" sz="1600" kern="0" dirty="0" err="1" smtClean="0">
                <a:solidFill>
                  <a:srgbClr val="FF0000"/>
                </a:solidFill>
              </a:rPr>
              <a:t>빅오메가</a:t>
            </a:r>
            <a:r>
              <a:rPr lang="en-US" altLang="ko-KR" sz="1600" kern="0" dirty="0">
                <a:solidFill>
                  <a:srgbClr val="0000FF"/>
                </a:solidFill>
              </a:rPr>
              <a:t>(big-Ω)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>
                <a:solidFill>
                  <a:srgbClr val="FF0000"/>
                </a:solidFill>
              </a:rPr>
              <a:t>하한선을 </a:t>
            </a:r>
            <a:r>
              <a:rPr lang="ko-KR" altLang="en-US" sz="1600" kern="0" dirty="0" err="1">
                <a:solidFill>
                  <a:srgbClr val="FF0000"/>
                </a:solidFill>
              </a:rPr>
              <a:t>기준</a:t>
            </a:r>
            <a:r>
              <a:rPr lang="ko-KR" altLang="en-US" sz="1600" kern="0" dirty="0" err="1">
                <a:solidFill>
                  <a:srgbClr val="000000"/>
                </a:solidFill>
              </a:rPr>
              <a:t>으로하고</a:t>
            </a:r>
            <a:r>
              <a:rPr lang="en-US" altLang="ko-KR" sz="1600" kern="0" dirty="0">
                <a:solidFill>
                  <a:srgbClr val="000000"/>
                </a:solidFill>
              </a:rPr>
              <a:t>, </a:t>
            </a:r>
            <a:r>
              <a:rPr lang="ko-KR" altLang="en-US" sz="1600" kern="0" dirty="0" err="1">
                <a:solidFill>
                  <a:srgbClr val="FF0000"/>
                </a:solidFill>
              </a:rPr>
              <a:t>빅세타</a:t>
            </a:r>
            <a:r>
              <a:rPr lang="en-US" altLang="ko-KR" sz="1600" kern="0" dirty="0">
                <a:solidFill>
                  <a:srgbClr val="0000FF"/>
                </a:solidFill>
              </a:rPr>
              <a:t>(big-Θ)</a:t>
            </a:r>
            <a:r>
              <a:rPr lang="ko-KR" altLang="en-US" sz="1600" kern="0" dirty="0">
                <a:solidFill>
                  <a:srgbClr val="000000"/>
                </a:solidFill>
              </a:rPr>
              <a:t>는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상한선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과 </a:t>
            </a:r>
            <a:r>
              <a:rPr lang="ko-KR" altLang="en-US" sz="1600" kern="0" dirty="0" smtClean="0">
                <a:solidFill>
                  <a:srgbClr val="FF0000"/>
                </a:solidFill>
              </a:rPr>
              <a:t>하한선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의 </a:t>
            </a:r>
            <a:endParaRPr lang="en-US" altLang="ko-KR" sz="1600" kern="0" dirty="0" smtClean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0000FF"/>
                </a:solidFill>
              </a:rPr>
              <a:t>       사이</a:t>
            </a:r>
            <a:r>
              <a:rPr lang="ko-KR" altLang="en-US" sz="1600" kern="0" dirty="0" smtClean="0">
                <a:solidFill>
                  <a:srgbClr val="000000"/>
                </a:solidFill>
              </a:rPr>
              <a:t>를 </a:t>
            </a:r>
            <a:r>
              <a:rPr lang="ko-KR" altLang="en-US" sz="1600" kern="0" dirty="0">
                <a:solidFill>
                  <a:srgbClr val="0000FF"/>
                </a:solidFill>
              </a:rPr>
              <a:t>기준</a:t>
            </a:r>
            <a:r>
              <a:rPr lang="ko-KR" altLang="en-US" sz="1600" kern="0" dirty="0">
                <a:solidFill>
                  <a:srgbClr val="000000"/>
                </a:solidFill>
              </a:rPr>
              <a:t>으로 </a:t>
            </a:r>
            <a:r>
              <a:rPr lang="ko-KR" altLang="en-US" sz="1600" kern="0" dirty="0">
                <a:solidFill>
                  <a:srgbClr val="0000FF"/>
                </a:solidFill>
              </a:rPr>
              <a:t>표기</a:t>
            </a:r>
            <a:r>
              <a:rPr lang="ko-KR" altLang="en-US" sz="1600" kern="0" dirty="0">
                <a:solidFill>
                  <a:srgbClr val="000000"/>
                </a:solidFill>
              </a:rPr>
              <a:t>한다</a:t>
            </a:r>
            <a:r>
              <a:rPr lang="en-US" altLang="ko-KR" sz="1600" kern="0" dirty="0" smtClean="0">
                <a:solidFill>
                  <a:srgbClr val="000000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kern="0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dirty="0" smtClean="0">
                <a:solidFill>
                  <a:srgbClr val="FF0000"/>
                </a:solidFill>
              </a:rPr>
              <a:t>      예</a:t>
            </a:r>
            <a:r>
              <a:rPr lang="en-US" altLang="ko-KR" sz="1600" kern="0" dirty="0">
                <a:solidFill>
                  <a:srgbClr val="FF0000"/>
                </a:solidFill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FF"/>
                </a:solidFill>
              </a:rPr>
              <a:t>법정 최고이자율이 </a:t>
            </a:r>
            <a:r>
              <a:rPr lang="en-US" altLang="ko-KR" sz="1600" kern="0" dirty="0">
                <a:solidFill>
                  <a:srgbClr val="FF0000"/>
                </a:solidFill>
              </a:rPr>
              <a:t>24%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</a:rPr>
              <a:t>인 경우 </a:t>
            </a:r>
            <a:endParaRPr lang="ko-KR" altLang="en-US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789040"/>
            <a:ext cx="7056785" cy="2448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7423200" y="1549440"/>
              <a:ext cx="286200" cy="20340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3840" y="1540080"/>
                <a:ext cx="3049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8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알고리즘 성능 분석 표기법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(Big-O</a:t>
            </a:r>
            <a:r>
              <a:rPr lang="en-US" altLang="ko-KR" sz="1600" b="1" kern="0" dirty="0" smtClean="0">
                <a:solidFill>
                  <a:srgbClr val="0000FF"/>
                </a:solidFill>
              </a:rPr>
              <a:t>)-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O(f(n))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Oh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 </a:t>
            </a:r>
            <a:r>
              <a:rPr lang="en-US" altLang="ko-KR" b="0" dirty="0" smtClean="0">
                <a:solidFill>
                  <a:srgbClr val="0000FF"/>
                </a:solidFill>
              </a:rPr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≤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O(g(n))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상한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 smtClean="0"/>
              <a:t>최악의 </a:t>
            </a:r>
            <a:r>
              <a:rPr lang="ko-KR" altLang="en-US" b="0" dirty="0"/>
              <a:t>경우에도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</a:t>
            </a:r>
            <a:r>
              <a:rPr lang="ko-KR" altLang="en-US" b="0" dirty="0">
                <a:solidFill>
                  <a:srgbClr val="0000FF"/>
                </a:solidFill>
              </a:rPr>
              <a:t>수행 </a:t>
            </a:r>
            <a:r>
              <a:rPr lang="ko-KR" altLang="en-US" b="0" dirty="0" smtClean="0">
                <a:solidFill>
                  <a:srgbClr val="0000FF"/>
                </a:solidFill>
              </a:rPr>
              <a:t>시간</a:t>
            </a:r>
            <a:r>
              <a:rPr lang="ko-KR" altLang="en-US" b="0" dirty="0" smtClean="0"/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안</a:t>
            </a:r>
            <a:r>
              <a:rPr lang="ko-KR" altLang="en-US" b="0" dirty="0"/>
              <a:t>에는 </a:t>
            </a:r>
            <a:r>
              <a:rPr lang="ko-KR" altLang="en-US" b="0" u="sng" dirty="0">
                <a:solidFill>
                  <a:srgbClr val="0000FF"/>
                </a:solidFill>
              </a:rPr>
              <a:t>알고리즘 </a:t>
            </a:r>
            <a:r>
              <a:rPr lang="ko-KR" altLang="en-US" b="0" u="sng" dirty="0" smtClean="0">
                <a:solidFill>
                  <a:srgbClr val="0000FF"/>
                </a:solidFill>
              </a:rPr>
              <a:t>수행 </a:t>
            </a:r>
            <a:r>
              <a:rPr lang="ko-KR" altLang="en-US" b="0" u="sng" dirty="0" smtClean="0">
                <a:solidFill>
                  <a:srgbClr val="FF0000"/>
                </a:solidFill>
              </a:rPr>
              <a:t>완료</a:t>
            </a:r>
            <a:r>
              <a:rPr lang="ko-KR" altLang="en-US" b="0" u="sng" dirty="0" smtClean="0">
                <a:solidFill>
                  <a:srgbClr val="0000FF"/>
                </a:solidFill>
              </a:rPr>
              <a:t> 보장</a:t>
            </a: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sz="1600" b="0" dirty="0" smtClean="0"/>
              <a:t>먼저 실행 빈도수를 </a:t>
            </a:r>
            <a:r>
              <a:rPr lang="ko-KR" altLang="en-US" sz="1600" b="0" dirty="0"/>
              <a:t>구하여 실행 시간 함수를 찾고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함수 값</a:t>
            </a:r>
            <a:r>
              <a:rPr lang="ko-KR" altLang="en-US" sz="1600" b="0" dirty="0" smtClean="0"/>
              <a:t>에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 가장 큰 영향</a:t>
            </a:r>
            <a:r>
              <a:rPr lang="ko-KR" altLang="en-US" sz="1600" b="0" dirty="0" smtClean="0"/>
              <a:t>을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주는 </a:t>
            </a:r>
            <a:r>
              <a:rPr lang="en-US" altLang="ko-KR" sz="1600" b="0" dirty="0">
                <a:solidFill>
                  <a:srgbClr val="0000FF"/>
                </a:solidFill>
              </a:rPr>
              <a:t>n</a:t>
            </a:r>
            <a:r>
              <a:rPr lang="ko-KR" altLang="en-US" sz="1600" b="0" dirty="0" smtClean="0"/>
              <a:t>에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대한</a:t>
            </a:r>
            <a:r>
              <a:rPr lang="ko-KR" altLang="en-US" sz="1600" b="0" dirty="0" smtClean="0"/>
              <a:t> </a:t>
            </a:r>
            <a:r>
              <a:rPr lang="ko-KR" altLang="en-US" sz="1600" b="0" dirty="0">
                <a:solidFill>
                  <a:srgbClr val="0000FF"/>
                </a:solidFill>
              </a:rPr>
              <a:t>항</a:t>
            </a:r>
            <a:r>
              <a:rPr lang="ko-KR" altLang="en-US" sz="1600" b="0" dirty="0"/>
              <a:t>을 </a:t>
            </a:r>
            <a:r>
              <a:rPr lang="ko-KR" altLang="en-US" sz="1600" b="0" dirty="0">
                <a:solidFill>
                  <a:srgbClr val="FF0000"/>
                </a:solidFill>
              </a:rPr>
              <a:t>한 개</a:t>
            </a:r>
            <a:r>
              <a:rPr lang="ko-KR" altLang="en-US" sz="1600" b="0" dirty="0"/>
              <a:t> </a:t>
            </a:r>
            <a:r>
              <a:rPr lang="ko-KR" altLang="en-US" sz="1600" b="0" dirty="0" smtClean="0">
                <a:solidFill>
                  <a:srgbClr val="FF0000"/>
                </a:solidFill>
              </a:rPr>
              <a:t>선택</a:t>
            </a:r>
            <a:r>
              <a:rPr lang="ko-KR" altLang="en-US" sz="1600" b="0" dirty="0" smtClean="0"/>
              <a:t>하여 </a:t>
            </a:r>
            <a:r>
              <a:rPr lang="ko-KR" altLang="en-US" sz="1600" b="0" dirty="0">
                <a:solidFill>
                  <a:srgbClr val="0000FF"/>
                </a:solidFill>
              </a:rPr>
              <a:t>계수</a:t>
            </a:r>
            <a:r>
              <a:rPr lang="ko-KR" altLang="en-US" sz="1600" b="0" dirty="0"/>
              <a:t>는 </a:t>
            </a:r>
            <a:r>
              <a:rPr lang="ko-KR" altLang="en-US" sz="1600" b="0" dirty="0">
                <a:solidFill>
                  <a:srgbClr val="0000FF"/>
                </a:solidFill>
              </a:rPr>
              <a:t>생략</a:t>
            </a:r>
            <a:r>
              <a:rPr lang="ko-KR" altLang="en-US" sz="1600" b="0" dirty="0"/>
              <a:t>하고 </a:t>
            </a:r>
            <a:r>
              <a:rPr lang="en-US" altLang="ko-KR" sz="1600" b="0" dirty="0">
                <a:solidFill>
                  <a:srgbClr val="0000FF"/>
                </a:solidFill>
              </a:rPr>
              <a:t>O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의</a:t>
            </a:r>
            <a:r>
              <a:rPr lang="ko-KR" altLang="en-US" sz="1600" b="0" dirty="0" smtClean="0"/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오른쪽 </a:t>
            </a:r>
            <a:r>
              <a:rPr lang="ko-KR" altLang="en-US" sz="1600" b="0" dirty="0">
                <a:solidFill>
                  <a:srgbClr val="0000FF"/>
                </a:solidFill>
              </a:rPr>
              <a:t>괄호 안</a:t>
            </a:r>
            <a:r>
              <a:rPr lang="ko-KR" altLang="en-US" sz="1600" b="0" dirty="0"/>
              <a:t>에</a:t>
            </a:r>
            <a:r>
              <a:rPr lang="ko-KR" altLang="en-US" sz="1600" b="0" dirty="0">
                <a:solidFill>
                  <a:srgbClr val="0000FF"/>
                </a:solidFill>
              </a:rPr>
              <a:t> </a:t>
            </a:r>
            <a:r>
              <a:rPr lang="ko-KR" altLang="en-US" sz="1600" b="0" dirty="0" smtClean="0">
                <a:solidFill>
                  <a:srgbClr val="0000FF"/>
                </a:solidFill>
              </a:rPr>
              <a:t>표시</a:t>
            </a:r>
            <a:endParaRPr lang="en-US" altLang="ko-KR" sz="1600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0" dirty="0" smtClean="0"/>
              <a:t>[</a:t>
            </a:r>
            <a:r>
              <a:rPr lang="ko-KR" altLang="en-US" sz="1600" b="0" dirty="0"/>
              <a:t>알고리즘 </a:t>
            </a:r>
            <a:r>
              <a:rPr lang="en-US" altLang="ko-KR" sz="1600" b="0" dirty="0"/>
              <a:t>1-1]</a:t>
            </a:r>
            <a:r>
              <a:rPr lang="ko-KR" altLang="en-US" sz="1600" b="0" dirty="0"/>
              <a:t>의 피보나치 수열에서 실행 </a:t>
            </a:r>
            <a:r>
              <a:rPr lang="ko-KR" altLang="en-US" sz="1600" b="0" dirty="0" smtClean="0"/>
              <a:t>시간 함수는 </a:t>
            </a:r>
            <a:r>
              <a:rPr lang="en-US" altLang="ko-KR" sz="1600" b="0" dirty="0"/>
              <a:t>4n+2</a:t>
            </a:r>
            <a:r>
              <a:rPr lang="ko-KR" altLang="en-US" sz="1600" b="0" dirty="0"/>
              <a:t>이고</a:t>
            </a:r>
            <a:r>
              <a:rPr lang="en-US" altLang="ko-KR" sz="1600" b="0" dirty="0"/>
              <a:t>, </a:t>
            </a:r>
            <a:r>
              <a:rPr lang="ko-KR" altLang="en-US" sz="1600" b="0" dirty="0" smtClean="0"/>
              <a:t>가장 영향이 </a:t>
            </a:r>
            <a:r>
              <a:rPr lang="ko-KR" altLang="en-US" sz="1600" b="0" dirty="0"/>
              <a:t>큰 항은 </a:t>
            </a:r>
            <a:r>
              <a:rPr lang="en-US" altLang="ko-KR" sz="1600" b="0" dirty="0"/>
              <a:t>4n</a:t>
            </a:r>
            <a:r>
              <a:rPr lang="ko-KR" altLang="en-US" sz="1600" b="0" dirty="0" smtClean="0"/>
              <a:t>인데 여기에서 </a:t>
            </a:r>
            <a:r>
              <a:rPr lang="ko-KR" altLang="en-US" sz="1600" b="0" dirty="0"/>
              <a:t>계수 </a:t>
            </a:r>
            <a:r>
              <a:rPr lang="en-US" altLang="ko-KR" sz="1600" b="0" dirty="0"/>
              <a:t>4</a:t>
            </a:r>
            <a:r>
              <a:rPr lang="ko-KR" altLang="en-US" sz="1600" b="0" dirty="0"/>
              <a:t>를 생략하여 </a:t>
            </a:r>
            <a:r>
              <a:rPr lang="en-US" altLang="ko-KR" sz="1600" b="0" dirty="0"/>
              <a:t>O(n)</a:t>
            </a:r>
            <a:r>
              <a:rPr lang="ko-KR" altLang="en-US" sz="1600" b="0" dirty="0"/>
              <a:t>으로 표기</a:t>
            </a:r>
            <a:r>
              <a:rPr lang="ko-KR" altLang="en-US" sz="1600" dirty="0" smtClean="0"/>
              <a:t> 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6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95" y="1052736"/>
            <a:ext cx="6711280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57" y="3645024"/>
            <a:ext cx="6475487" cy="28083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3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>
                <a:solidFill>
                  <a:srgbClr val="0000FF"/>
                </a:solidFill>
              </a:rPr>
              <a:t>오메가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(big-Ω)</a:t>
            </a:r>
            <a:endParaRPr lang="ko-KR" altLang="en-US" b="0" dirty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b="0" dirty="0" smtClean="0">
                <a:solidFill>
                  <a:srgbClr val="0000FF"/>
                </a:solidFill>
              </a:rPr>
              <a:t>Ω(f(n))</a:t>
            </a:r>
            <a:r>
              <a:rPr lang="ko-KR" altLang="en-US" b="0" dirty="0"/>
              <a:t>과 같이 </a:t>
            </a:r>
            <a:r>
              <a:rPr lang="ko-KR" altLang="en-US" b="0" dirty="0" smtClean="0">
                <a:solidFill>
                  <a:srgbClr val="0000FF"/>
                </a:solidFill>
              </a:rPr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Omega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수학적 정의</a:t>
            </a:r>
            <a:endParaRPr lang="en-US" altLang="ko-KR" b="0" dirty="0">
              <a:solidFill>
                <a:srgbClr val="0000FF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b="0" dirty="0">
                <a:solidFill>
                  <a:srgbClr val="0000FF"/>
                </a:solidFill>
              </a:rPr>
              <a:t>함수 </a:t>
            </a:r>
            <a:r>
              <a:rPr lang="en-US" altLang="ko-KR" b="0" dirty="0">
                <a:solidFill>
                  <a:srgbClr val="0000FF"/>
                </a:solidFill>
              </a:rPr>
              <a:t>f(n</a:t>
            </a:r>
            <a:r>
              <a:rPr lang="en-US" altLang="ko-KR" b="0" dirty="0"/>
              <a:t>)</a:t>
            </a:r>
            <a:r>
              <a:rPr lang="ko-KR" altLang="en-US" b="0" dirty="0"/>
              <a:t>과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>
                <a:solidFill>
                  <a:srgbClr val="0000FF"/>
                </a:solidFill>
              </a:rPr>
              <a:t>n</a:t>
            </a:r>
            <a:r>
              <a:rPr lang="ko-KR" altLang="en-US" b="0" dirty="0">
                <a:solidFill>
                  <a:srgbClr val="0000FF"/>
                </a:solidFill>
              </a:rPr>
              <a:t>≥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/>
              <a:t>에 대하여 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en-US" altLang="ko-KR" b="0" dirty="0">
                <a:solidFill>
                  <a:srgbClr val="FF0000"/>
                </a:solidFill>
              </a:rPr>
              <a:t>f(n)</a:t>
            </a:r>
            <a:r>
              <a:rPr lang="en-US" altLang="ko-KR" b="0" dirty="0">
                <a:solidFill>
                  <a:srgbClr val="0000FF"/>
                </a:solidFill>
              </a:rPr>
              <a:t>| </a:t>
            </a:r>
            <a:r>
              <a:rPr lang="ko-KR" altLang="en-US" b="0" dirty="0">
                <a:solidFill>
                  <a:srgbClr val="0000FF"/>
                </a:solidFill>
              </a:rPr>
              <a:t>≥ </a:t>
            </a:r>
            <a:r>
              <a:rPr lang="en-US" altLang="ko-KR" b="0" dirty="0">
                <a:solidFill>
                  <a:srgbClr val="0000FF"/>
                </a:solidFill>
              </a:rPr>
              <a:t>c |</a:t>
            </a:r>
            <a:r>
              <a:rPr lang="en-US" altLang="ko-KR" b="0" dirty="0">
                <a:solidFill>
                  <a:srgbClr val="FF0000"/>
                </a:solidFill>
              </a:rPr>
              <a:t>g(n)</a:t>
            </a:r>
            <a:r>
              <a:rPr lang="en-US" altLang="ko-KR" b="0" dirty="0">
                <a:solidFill>
                  <a:srgbClr val="0000FF"/>
                </a:solidFill>
              </a:rPr>
              <a:t>|</a:t>
            </a:r>
            <a:r>
              <a:rPr lang="ko-KR" altLang="en-US" b="0" dirty="0"/>
              <a:t>을 </a:t>
            </a:r>
            <a:r>
              <a:rPr lang="ko-KR" altLang="en-US" b="0" dirty="0">
                <a:solidFill>
                  <a:srgbClr val="0000FF"/>
                </a:solidFill>
              </a:rPr>
              <a:t>만족</a:t>
            </a:r>
            <a:r>
              <a:rPr lang="ko-KR" altLang="en-US" b="0" dirty="0"/>
              <a:t>하는 </a:t>
            </a:r>
            <a:r>
              <a:rPr lang="ko-KR" altLang="en-US" b="0" dirty="0">
                <a:solidFill>
                  <a:srgbClr val="0000FF"/>
                </a:solidFill>
              </a:rPr>
              <a:t>상수 </a:t>
            </a:r>
            <a:r>
              <a:rPr lang="en-US" altLang="ko-KR" b="0" dirty="0">
                <a:solidFill>
                  <a:srgbClr val="0000FF"/>
                </a:solidFill>
              </a:rPr>
              <a:t>c</a:t>
            </a:r>
            <a:r>
              <a:rPr lang="ko-KR" altLang="en-US" b="0" dirty="0"/>
              <a:t>와 </a:t>
            </a:r>
            <a:r>
              <a:rPr lang="en-US" altLang="ko-KR" b="0" dirty="0">
                <a:solidFill>
                  <a:srgbClr val="0000FF"/>
                </a:solidFill>
              </a:rPr>
              <a:t>n0</a:t>
            </a:r>
            <a:r>
              <a:rPr lang="ko-KR" altLang="en-US" b="0" dirty="0" smtClean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존재</a:t>
            </a:r>
            <a:r>
              <a:rPr lang="ko-KR" altLang="en-US" b="0" dirty="0" smtClean="0"/>
              <a:t>하면</a:t>
            </a:r>
            <a:r>
              <a:rPr lang="en-US" altLang="ko-KR" b="0" dirty="0"/>
              <a:t>, </a:t>
            </a:r>
            <a:r>
              <a:rPr lang="en-US" altLang="ko-KR" b="0" dirty="0">
                <a:solidFill>
                  <a:srgbClr val="0000FF"/>
                </a:solidFill>
              </a:rPr>
              <a:t>f(n) = </a:t>
            </a:r>
            <a:r>
              <a:rPr lang="el-GR" altLang="ko-KR" b="0" dirty="0">
                <a:solidFill>
                  <a:srgbClr val="0000FF"/>
                </a:solidFill>
              </a:rPr>
              <a:t>Ω(</a:t>
            </a:r>
            <a:r>
              <a:rPr lang="en-US" altLang="ko-KR" b="0" dirty="0">
                <a:solidFill>
                  <a:srgbClr val="0000FF"/>
                </a:solidFill>
              </a:rPr>
              <a:t>g(n))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sz="600" b="0" dirty="0"/>
          </a:p>
          <a:p>
            <a:pPr lvl="2">
              <a:lnSpc>
                <a:spcPct val="150000"/>
              </a:lnSpc>
            </a:pPr>
            <a:r>
              <a:rPr lang="ko-KR" altLang="en-US" b="0" dirty="0" smtClean="0">
                <a:solidFill>
                  <a:srgbClr val="0000FF"/>
                </a:solidFill>
              </a:rPr>
              <a:t>함수</a:t>
            </a:r>
            <a:r>
              <a:rPr lang="ko-KR" altLang="en-US" b="0" dirty="0" smtClean="0"/>
              <a:t>의 </a:t>
            </a:r>
            <a:r>
              <a:rPr lang="ko-KR" altLang="en-US" b="0" dirty="0">
                <a:solidFill>
                  <a:srgbClr val="FF0000"/>
                </a:solidFill>
              </a:rPr>
              <a:t>하한</a:t>
            </a:r>
            <a:r>
              <a:rPr lang="ko-KR" altLang="en-US" b="0" dirty="0"/>
              <a:t>을 나타내기 </a:t>
            </a:r>
            <a:r>
              <a:rPr lang="ko-KR" altLang="en-US" b="0" dirty="0">
                <a:solidFill>
                  <a:srgbClr val="0000FF"/>
                </a:solidFill>
              </a:rPr>
              <a:t>위한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600" b="0" dirty="0" smtClean="0"/>
          </a:p>
          <a:p>
            <a:pPr lvl="2">
              <a:lnSpc>
                <a:spcPct val="150000"/>
              </a:lnSpc>
            </a:pPr>
            <a:r>
              <a:rPr lang="ko-KR" altLang="en-US" b="0" dirty="0" smtClean="0"/>
              <a:t>어떤 </a:t>
            </a:r>
            <a:r>
              <a:rPr lang="ko-KR" altLang="en-US" b="0" dirty="0"/>
              <a:t>알고리즘의 </a:t>
            </a:r>
            <a:r>
              <a:rPr lang="ko-KR" altLang="en-US" b="0" dirty="0">
                <a:solidFill>
                  <a:srgbClr val="0000FF"/>
                </a:solidFill>
              </a:rPr>
              <a:t>시간 </a:t>
            </a:r>
            <a:r>
              <a:rPr lang="ko-KR" altLang="en-US" b="0" dirty="0" smtClean="0">
                <a:solidFill>
                  <a:srgbClr val="0000FF"/>
                </a:solidFill>
              </a:rPr>
              <a:t>복잡도</a:t>
            </a:r>
            <a:r>
              <a:rPr lang="ko-KR" altLang="en-US" b="0" dirty="0" smtClean="0"/>
              <a:t>가</a:t>
            </a:r>
            <a:r>
              <a:rPr lang="ko-KR" altLang="en-US" b="0" dirty="0" smtClean="0">
                <a:solidFill>
                  <a:srgbClr val="0000FF"/>
                </a:solidFill>
              </a:rPr>
              <a:t> </a:t>
            </a:r>
            <a:r>
              <a:rPr lang="en-US" altLang="ko-KR" b="0" dirty="0" smtClean="0">
                <a:solidFill>
                  <a:srgbClr val="0000FF"/>
                </a:solidFill>
              </a:rPr>
              <a:t>Ω(g(n))</a:t>
            </a:r>
            <a:r>
              <a:rPr lang="ko-KR" altLang="en-US" b="0" dirty="0"/>
              <a:t>으로 </a:t>
            </a:r>
            <a:r>
              <a:rPr lang="ko-KR" altLang="en-US" b="0" dirty="0">
                <a:solidFill>
                  <a:srgbClr val="0000FF"/>
                </a:solidFill>
              </a:rPr>
              <a:t>분석</a:t>
            </a:r>
            <a:r>
              <a:rPr lang="ko-KR" altLang="en-US" b="0" dirty="0"/>
              <a:t>되었다면</a:t>
            </a:r>
            <a:r>
              <a:rPr lang="en-US" altLang="ko-KR" b="0" dirty="0"/>
              <a:t>, </a:t>
            </a:r>
            <a:r>
              <a:rPr lang="ko-KR" altLang="en-US" b="0" dirty="0"/>
              <a:t>이 </a:t>
            </a:r>
            <a:r>
              <a:rPr lang="ko-KR" altLang="en-US" b="0" dirty="0" smtClean="0">
                <a:solidFill>
                  <a:srgbClr val="0000FF"/>
                </a:solidFill>
              </a:rPr>
              <a:t>알고리즘</a:t>
            </a:r>
            <a:r>
              <a:rPr lang="en-US" altLang="ko-KR" b="0" dirty="0" smtClean="0">
                <a:solidFill>
                  <a:srgbClr val="0000FF"/>
                </a:solidFill>
              </a:rPr>
              <a:t/>
            </a:r>
            <a:br>
              <a:rPr lang="en-US" altLang="ko-KR" b="0" dirty="0" smtClean="0">
                <a:solidFill>
                  <a:srgbClr val="0000FF"/>
                </a:solidFill>
              </a:rPr>
            </a:br>
            <a:r>
              <a:rPr lang="ko-KR" altLang="en-US" b="0" dirty="0" smtClean="0">
                <a:solidFill>
                  <a:srgbClr val="0000FF"/>
                </a:solidFill>
              </a:rPr>
              <a:t>수행</a:t>
            </a:r>
            <a:r>
              <a:rPr lang="ko-KR" altLang="en-US" b="0" dirty="0" smtClean="0"/>
              <a:t>에는 </a:t>
            </a:r>
            <a:r>
              <a:rPr lang="ko-KR" altLang="en-US" b="0" dirty="0"/>
              <a:t>적어도 </a:t>
            </a:r>
            <a:r>
              <a:rPr lang="en-US" altLang="ko-KR" b="0" dirty="0">
                <a:solidFill>
                  <a:srgbClr val="0000FF"/>
                </a:solidFill>
              </a:rPr>
              <a:t>g(n)</a:t>
            </a:r>
            <a:r>
              <a:rPr lang="ko-KR" altLang="en-US" b="0" dirty="0"/>
              <a:t>의 수행 시간이 </a:t>
            </a:r>
            <a:r>
              <a:rPr lang="ko-KR" altLang="en-US" b="0" dirty="0">
                <a:solidFill>
                  <a:srgbClr val="0000FF"/>
                </a:solidFill>
              </a:rPr>
              <a:t>필요함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의미</a:t>
            </a:r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9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>
                <a:solidFill>
                  <a:srgbClr val="0000FF"/>
                </a:solidFill>
              </a:rPr>
              <a:t>빅</a:t>
            </a:r>
            <a:r>
              <a:rPr lang="en-US" altLang="ko-KR" b="0" dirty="0">
                <a:solidFill>
                  <a:srgbClr val="0000FF"/>
                </a:solidFill>
              </a:rPr>
              <a:t>-</a:t>
            </a:r>
            <a:r>
              <a:rPr lang="ko-KR" altLang="en-US" b="0" dirty="0" err="1">
                <a:solidFill>
                  <a:srgbClr val="0000FF"/>
                </a:solidFill>
              </a:rPr>
              <a:t>세타</a:t>
            </a:r>
            <a:r>
              <a:rPr lang="ko-KR" altLang="en-US" b="0" dirty="0">
                <a:solidFill>
                  <a:srgbClr val="0000FF"/>
                </a:solidFill>
              </a:rPr>
              <a:t> </a:t>
            </a:r>
            <a:r>
              <a:rPr lang="ko-KR" altLang="en-US" b="0" dirty="0" smtClean="0">
                <a:solidFill>
                  <a:srgbClr val="0000FF"/>
                </a:solidFill>
              </a:rPr>
              <a:t>표기법</a:t>
            </a:r>
            <a:r>
              <a:rPr lang="en-US" altLang="ko-KR" sz="1600" b="1" kern="0" dirty="0">
                <a:solidFill>
                  <a:srgbClr val="0000FF"/>
                </a:solidFill>
              </a:rPr>
              <a:t> (big-Θ)</a:t>
            </a:r>
            <a:endParaRPr lang="ko-KR" altLang="en-US" b="0" dirty="0"/>
          </a:p>
          <a:p>
            <a:pPr lvl="2"/>
            <a:r>
              <a:rPr lang="en-US" altLang="ko-KR" b="0" dirty="0" smtClean="0">
                <a:solidFill>
                  <a:srgbClr val="0000FF"/>
                </a:solidFill>
              </a:rPr>
              <a:t>θ(f(n))</a:t>
            </a:r>
            <a:r>
              <a:rPr lang="ko-KR" altLang="en-US" b="0" dirty="0"/>
              <a:t>과 같이 </a:t>
            </a:r>
            <a:r>
              <a:rPr lang="ko-KR" altLang="en-US" b="0" dirty="0" smtClean="0"/>
              <a:t>표기</a:t>
            </a:r>
            <a:r>
              <a:rPr lang="en-US" altLang="ko-KR" b="0" dirty="0" smtClean="0"/>
              <a:t>, </a:t>
            </a:r>
            <a:r>
              <a:rPr lang="en-US" altLang="ko-KR" b="0" dirty="0"/>
              <a:t>“</a:t>
            </a:r>
            <a:r>
              <a:rPr lang="en-US" altLang="ko-KR" b="0" dirty="0">
                <a:solidFill>
                  <a:srgbClr val="FF0000"/>
                </a:solidFill>
              </a:rPr>
              <a:t>Big Theta </a:t>
            </a:r>
            <a:r>
              <a:rPr lang="en-US" altLang="ko-KR" b="0" dirty="0"/>
              <a:t>of </a:t>
            </a:r>
            <a:r>
              <a:rPr lang="en-US" altLang="ko-KR" b="0" dirty="0" smtClean="0">
                <a:solidFill>
                  <a:srgbClr val="0000FF"/>
                </a:solidFill>
              </a:rPr>
              <a:t>f(n</a:t>
            </a:r>
            <a:r>
              <a:rPr lang="en-US" altLang="ko-KR" b="0" dirty="0">
                <a:solidFill>
                  <a:srgbClr val="0000FF"/>
                </a:solidFill>
              </a:rPr>
              <a:t>)</a:t>
            </a:r>
            <a:r>
              <a:rPr lang="en-US" altLang="ko-KR" b="0" dirty="0"/>
              <a:t>”</a:t>
            </a:r>
            <a:r>
              <a:rPr lang="ko-KR" altLang="en-US" b="0" dirty="0"/>
              <a:t>으로 </a:t>
            </a:r>
            <a:r>
              <a:rPr lang="ko-KR" altLang="en-US" b="0" dirty="0" smtClean="0">
                <a:solidFill>
                  <a:srgbClr val="0000FF"/>
                </a:solidFill>
              </a:rPr>
              <a:t>읽음</a:t>
            </a:r>
            <a:endParaRPr lang="en-US" altLang="ko-KR" b="0" dirty="0" smtClean="0">
              <a:solidFill>
                <a:srgbClr val="0000FF"/>
              </a:solidFill>
            </a:endParaRPr>
          </a:p>
          <a:p>
            <a:pPr lvl="2"/>
            <a:endParaRPr lang="en-US" altLang="ko-KR" sz="600" b="0" dirty="0"/>
          </a:p>
          <a:p>
            <a:pPr lvl="2"/>
            <a:r>
              <a:rPr lang="ko-KR" altLang="en-US" dirty="0"/>
              <a:t>수학적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f(n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g(n)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ko-KR" altLang="en-US" dirty="0">
                <a:solidFill>
                  <a:srgbClr val="0000FF"/>
                </a:solidFill>
              </a:rPr>
              <a:t>≥</a:t>
            </a:r>
            <a:r>
              <a:rPr lang="en-US" altLang="ko-KR" dirty="0">
                <a:solidFill>
                  <a:srgbClr val="0000FF"/>
                </a:solidFill>
              </a:rPr>
              <a:t>n</a:t>
            </a:r>
            <a:r>
              <a:rPr lang="en-US" altLang="ko-KR" sz="100" dirty="0"/>
              <a:t>0</a:t>
            </a:r>
            <a:r>
              <a:rPr lang="ko-KR" altLang="en-US" dirty="0"/>
              <a:t>에 대하여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1 </a:t>
            </a:r>
            <a:r>
              <a:rPr lang="en-US" altLang="ko-KR" dirty="0">
                <a:solidFill>
                  <a:srgbClr val="0000FF"/>
                </a:solidFill>
              </a:rPr>
              <a:t>|g(n)| </a:t>
            </a:r>
            <a:r>
              <a:rPr lang="ko-KR" altLang="en-US" dirty="0"/>
              <a:t>≤ </a:t>
            </a:r>
            <a:r>
              <a:rPr lang="en-US" altLang="ko-KR" dirty="0">
                <a:solidFill>
                  <a:srgbClr val="FF0000"/>
                </a:solidFill>
              </a:rPr>
              <a:t>f(n)</a:t>
            </a:r>
            <a:r>
              <a:rPr lang="en-US" altLang="ko-KR" dirty="0"/>
              <a:t> ≤ </a:t>
            </a:r>
            <a:r>
              <a:rPr lang="en-US" altLang="ko-KR" dirty="0">
                <a:solidFill>
                  <a:srgbClr val="0000FF"/>
                </a:solidFill>
              </a:rPr>
              <a:t>c</a:t>
            </a:r>
            <a:r>
              <a:rPr lang="en-US" altLang="ko-KR" sz="100" dirty="0">
                <a:solidFill>
                  <a:srgbClr val="0000FF"/>
                </a:solidFill>
              </a:rPr>
              <a:t>2 </a:t>
            </a:r>
            <a:r>
              <a:rPr lang="en-US" altLang="ko-KR" dirty="0">
                <a:solidFill>
                  <a:srgbClr val="0000FF"/>
                </a:solidFill>
              </a:rPr>
              <a:t>|g(n)</a:t>
            </a:r>
            <a:r>
              <a:rPr lang="ko-KR" altLang="en-US" dirty="0"/>
              <a:t>을 만족하는 상수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1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c</a:t>
            </a:r>
            <a:r>
              <a:rPr lang="en-US" altLang="ko-KR" sz="500" dirty="0">
                <a:solidFill>
                  <a:srgbClr val="0000FF"/>
                </a:solidFill>
              </a:rPr>
              <a:t>2</a:t>
            </a:r>
            <a:r>
              <a:rPr lang="ko-KR" altLang="en-US" dirty="0"/>
              <a:t>와 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sz="500" dirty="0">
                <a:solidFill>
                  <a:srgbClr val="0000FF"/>
                </a:solidFill>
              </a:rPr>
              <a:t>0</a:t>
            </a:r>
            <a:r>
              <a:rPr lang="ko-KR" altLang="en-US" dirty="0"/>
              <a:t>이 존재하면</a:t>
            </a:r>
            <a:r>
              <a:rPr lang="en-US" altLang="ko-KR" dirty="0"/>
              <a:t>, </a:t>
            </a:r>
            <a:r>
              <a:rPr lang="en-US" altLang="ko-KR" sz="1800" dirty="0">
                <a:solidFill>
                  <a:srgbClr val="0000FF"/>
                </a:solidFill>
              </a:rPr>
              <a:t>f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 = </a:t>
            </a:r>
            <a:r>
              <a:rPr lang="el-GR" altLang="ko-KR" sz="1800" dirty="0">
                <a:solidFill>
                  <a:srgbClr val="0000FF"/>
                </a:solidFill>
              </a:rPr>
              <a:t>θ</a:t>
            </a:r>
            <a:r>
              <a:rPr lang="el-GR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g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sz="1800" dirty="0">
                <a:solidFill>
                  <a:srgbClr val="0000FF"/>
                </a:solidFill>
              </a:rPr>
              <a:t>n</a:t>
            </a:r>
            <a:r>
              <a:rPr lang="en-US" altLang="ko-KR" dirty="0">
                <a:solidFill>
                  <a:srgbClr val="0000FF"/>
                </a:solidFill>
              </a:rPr>
              <a:t>))</a:t>
            </a:r>
            <a:r>
              <a:rPr lang="ko-KR" altLang="en-US" dirty="0" smtClean="0">
                <a:solidFill>
                  <a:srgbClr val="0000FF"/>
                </a:solidFill>
              </a:rPr>
              <a:t>이다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3"/>
            <a:endParaRPr lang="en-US" altLang="ko-KR" sz="600" b="0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상한과 하한이 같은 정확한 차수를 표현하기 위한 표기법</a:t>
            </a:r>
            <a:endParaRPr lang="en-US" altLang="ko-KR" dirty="0">
              <a:solidFill>
                <a:srgbClr val="0000FF"/>
              </a:solidFill>
            </a:endParaRPr>
          </a:p>
          <a:p>
            <a:pPr lvl="3"/>
            <a:r>
              <a:rPr lang="en-US" altLang="ko-KR" dirty="0" smtClean="0">
                <a:solidFill>
                  <a:srgbClr val="FF0000"/>
                </a:solidFill>
              </a:rPr>
              <a:t>f(n</a:t>
            </a:r>
            <a:r>
              <a:rPr lang="en-US" altLang="ko-KR" dirty="0">
                <a:solidFill>
                  <a:srgbClr val="FF0000"/>
                </a:solidFill>
              </a:rPr>
              <a:t>)= θ (g(n</a:t>
            </a:r>
            <a:r>
              <a:rPr lang="en-US" altLang="ko-KR" dirty="0" smtClean="0">
                <a:solidFill>
                  <a:srgbClr val="FF0000"/>
                </a:solidFill>
              </a:rPr>
              <a:t>))</a:t>
            </a:r>
            <a:r>
              <a:rPr lang="ko-KR" altLang="en-US" dirty="0"/>
              <a:t>이 되려면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O(g(n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>
                <a:solidFill>
                  <a:srgbClr val="0000FF"/>
                </a:solidFill>
              </a:rPr>
              <a:t>이면서 </a:t>
            </a:r>
            <a:r>
              <a:rPr lang="en-US" altLang="ko-KR" dirty="0" smtClean="0">
                <a:solidFill>
                  <a:srgbClr val="0000FF"/>
                </a:solidFill>
              </a:rPr>
              <a:t>f(n</a:t>
            </a:r>
            <a:r>
              <a:rPr lang="en-US" altLang="ko-KR" dirty="0">
                <a:solidFill>
                  <a:srgbClr val="0000FF"/>
                </a:solidFill>
              </a:rPr>
              <a:t>)= </a:t>
            </a:r>
            <a:r>
              <a:rPr lang="el-GR" altLang="ko-KR" dirty="0">
                <a:solidFill>
                  <a:srgbClr val="0000FF"/>
                </a:solidFill>
              </a:rPr>
              <a:t>Ω(</a:t>
            </a:r>
            <a:r>
              <a:rPr lang="en-US" altLang="ko-KR" dirty="0">
                <a:solidFill>
                  <a:srgbClr val="0000FF"/>
                </a:solidFill>
              </a:rPr>
              <a:t>g(n</a:t>
            </a:r>
            <a:r>
              <a:rPr lang="en-US" altLang="ko-KR" dirty="0" smtClean="0">
                <a:solidFill>
                  <a:srgbClr val="0000FF"/>
                </a:solidFill>
              </a:rPr>
              <a:t>))</a:t>
            </a:r>
            <a:r>
              <a:rPr lang="ko-KR" altLang="en-US" dirty="0"/>
              <a:t>이어야 함</a:t>
            </a:r>
          </a:p>
          <a:p>
            <a:pPr lvl="3"/>
            <a:endParaRPr lang="ko-KR" altLang="en-US" dirty="0" smtClean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1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컴퓨터</a:t>
            </a:r>
            <a:r>
              <a:rPr lang="ko-KR" altLang="en-US" dirty="0" smtClean="0"/>
              <a:t>에서의</a:t>
            </a:r>
            <a:r>
              <a:rPr lang="ko-KR" altLang="en-US" dirty="0" smtClean="0">
                <a:solidFill>
                  <a:srgbClr val="0000CC"/>
                </a:solidFill>
              </a:rPr>
              <a:t>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CC"/>
                </a:solidFill>
              </a:rPr>
              <a:t>숫자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문자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그림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소리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기호 </a:t>
            </a:r>
            <a:r>
              <a:rPr lang="ko-KR" altLang="en-US" dirty="0" smtClean="0">
                <a:solidFill>
                  <a:srgbClr val="FF0000"/>
                </a:solidFill>
              </a:rPr>
              <a:t>등</a:t>
            </a:r>
            <a:r>
              <a:rPr lang="ko-KR" altLang="en-US" dirty="0" smtClean="0"/>
              <a:t> 모든 </a:t>
            </a:r>
            <a:r>
              <a:rPr lang="ko-KR" altLang="en-US" dirty="0" smtClean="0">
                <a:solidFill>
                  <a:srgbClr val="0000CC"/>
                </a:solidFill>
              </a:rPr>
              <a:t>형식</a:t>
            </a:r>
            <a:r>
              <a:rPr lang="ko-KR" altLang="en-US" dirty="0" smtClean="0"/>
              <a:t>의 자료를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진수 코드</a:t>
            </a:r>
            <a:r>
              <a:rPr lang="ko-KR" altLang="en-US" dirty="0" smtClean="0"/>
              <a:t>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00CC"/>
                </a:solidFill>
              </a:rPr>
              <a:t>표현</a:t>
            </a:r>
            <a:r>
              <a:rPr lang="ko-KR" altLang="en-US" dirty="0" smtClean="0"/>
              <a:t>하여 </a:t>
            </a:r>
            <a:r>
              <a:rPr lang="ko-KR" altLang="en-US" dirty="0" smtClean="0">
                <a:solidFill>
                  <a:srgbClr val="0000CC"/>
                </a:solidFill>
              </a:rPr>
              <a:t>저장</a:t>
            </a:r>
            <a:r>
              <a:rPr lang="ko-KR" altLang="en-US" dirty="0" smtClean="0"/>
              <a:t> 및 </a:t>
            </a:r>
            <a:r>
              <a:rPr lang="ko-KR" altLang="en-US" dirty="0" smtClean="0">
                <a:solidFill>
                  <a:srgbClr val="0000CC"/>
                </a:solidFill>
              </a:rPr>
              <a:t>처리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코드란</a:t>
            </a:r>
            <a:r>
              <a:rPr lang="en-US" altLang="ko-KR" dirty="0" smtClean="0">
                <a:solidFill>
                  <a:srgbClr val="0000CC"/>
                </a:solidFill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0000CC"/>
                </a:solidFill>
              </a:rPr>
              <a:t>0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FF0000"/>
                </a:solidFill>
              </a:rPr>
              <a:t>Off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참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True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CC"/>
                </a:solidFill>
              </a:rPr>
              <a:t>거짓</a:t>
            </a:r>
            <a:r>
              <a:rPr lang="en-US" altLang="ko-KR" baseline="30000" dirty="0" smtClean="0">
                <a:solidFill>
                  <a:srgbClr val="0000CC"/>
                </a:solidFill>
              </a:rPr>
              <a:t>False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조합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CC"/>
                </a:solidFill>
              </a:rPr>
              <a:t>2</a:t>
            </a:r>
            <a:r>
              <a:rPr lang="ko-KR" altLang="en-US" dirty="0" smtClean="0">
                <a:solidFill>
                  <a:srgbClr val="0000CC"/>
                </a:solidFill>
              </a:rPr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4365104"/>
            <a:ext cx="4299633" cy="2304385"/>
            <a:chOff x="1784535" y="3284460"/>
            <a:chExt cx="4299633" cy="33281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3129" r="55195"/>
            <a:stretch/>
          </p:blipFill>
          <p:spPr>
            <a:xfrm>
              <a:off x="1835696" y="6242221"/>
              <a:ext cx="4032448" cy="370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6398" t="5573" r="58799" b="31744"/>
            <a:stretch/>
          </p:blipFill>
          <p:spPr>
            <a:xfrm>
              <a:off x="1835696" y="4293096"/>
              <a:ext cx="2232248" cy="8640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92992" b="31067"/>
            <a:stretch/>
          </p:blipFill>
          <p:spPr>
            <a:xfrm>
              <a:off x="1784535" y="3284460"/>
              <a:ext cx="630704" cy="9502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52005" t="2584" r="790" b="29509"/>
            <a:stretch/>
          </p:blipFill>
          <p:spPr>
            <a:xfrm>
              <a:off x="1835696" y="5271895"/>
              <a:ext cx="4248472" cy="93610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2381400" y="3638520"/>
              <a:ext cx="1073520" cy="5529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040" y="3629160"/>
                <a:ext cx="1092240" cy="57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각 실행 시간 함수에서 </a:t>
            </a:r>
            <a:r>
              <a:rPr lang="en-US" altLang="ko-KR" dirty="0" smtClean="0">
                <a:solidFill>
                  <a:srgbClr val="0000FF"/>
                </a:solidFill>
              </a:rPr>
              <a:t>n</a:t>
            </a:r>
            <a:r>
              <a:rPr lang="ko-KR" altLang="en-US" dirty="0" smtClean="0">
                <a:solidFill>
                  <a:srgbClr val="0000FF"/>
                </a:solidFill>
              </a:rPr>
              <a:t>값의 변화에 따른 실행 빈도수 비교</a:t>
            </a:r>
          </a:p>
          <a:p>
            <a:pPr lvl="1"/>
            <a:endParaRPr lang="ko-KR" altLang="en-US" dirty="0" smtClean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12775"/>
            <a:ext cx="5760640" cy="40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_x353320024" descr="EMB0000526006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68959"/>
            <a:ext cx="3278800" cy="24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746474"/>
            <a:ext cx="5328592" cy="7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 복잡도에 따른 알고리즘 수행 시간 비교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484784"/>
            <a:ext cx="697692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6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>
          <a:xfrm>
            <a:off x="227013" y="980728"/>
            <a:ext cx="8686800" cy="5593526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빅 오</a:t>
            </a:r>
            <a:r>
              <a:rPr lang="ko-KR" altLang="en-US" dirty="0" smtClean="0">
                <a:solidFill>
                  <a:srgbClr val="0000FF"/>
                </a:solidFill>
              </a:rPr>
              <a:t>의 자료구조 적용 </a:t>
            </a:r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>
              <a:solidFill>
                <a:srgbClr val="0000FF"/>
              </a:solidFill>
            </a:endParaRPr>
          </a:p>
          <a:p>
            <a:pPr marL="357187" lvl="1" indent="0">
              <a:buNone/>
            </a:pP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560840" cy="331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927793"/>
            <a:ext cx="5328592" cy="746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1092240" y="857160"/>
              <a:ext cx="4413600" cy="401364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80" y="847800"/>
                <a:ext cx="4432320" cy="40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7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7344816" cy="58326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343240" y="1301760"/>
              <a:ext cx="286200" cy="329616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1292400"/>
                <a:ext cx="3049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00CC"/>
                </a:solidFill>
              </a:rPr>
              <a:t>디지털 시스템에서의 자료 표현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n</a:t>
            </a:r>
            <a:r>
              <a:rPr lang="ko-KR" altLang="en-US" dirty="0" smtClean="0">
                <a:solidFill>
                  <a:srgbClr val="0000CC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비트</a:t>
            </a:r>
            <a:r>
              <a:rPr lang="ko-KR" altLang="en-US" dirty="0" smtClean="0"/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n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0000CC"/>
                </a:solidFill>
              </a:rPr>
              <a:t>상태 표현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2. </a:t>
            </a:r>
            <a:r>
              <a:rPr lang="ko-KR" altLang="en-US" smtClean="0"/>
              <a:t>자료의 표현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6521" y="1916832"/>
            <a:ext cx="6774162" cy="4936084"/>
            <a:chOff x="806521" y="1916832"/>
            <a:chExt cx="6774162" cy="49360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21" y="1916832"/>
              <a:ext cx="1639207" cy="14401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872" y="1931169"/>
              <a:ext cx="3417811" cy="434201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53064"/>
            <a:stretch/>
          </p:blipFill>
          <p:spPr>
            <a:xfrm>
              <a:off x="827584" y="6597351"/>
              <a:ext cx="4900533" cy="2555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4132" r="54449" b="47101"/>
            <a:stretch/>
          </p:blipFill>
          <p:spPr>
            <a:xfrm>
              <a:off x="827583" y="6339762"/>
              <a:ext cx="2232249" cy="26553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5837" t="-1375" b="47102"/>
            <a:stretch/>
          </p:blipFill>
          <p:spPr>
            <a:xfrm>
              <a:off x="4162872" y="6285545"/>
              <a:ext cx="2164229" cy="2955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1878</TotalTime>
  <Words>3165</Words>
  <Application>Microsoft Office PowerPoint</Application>
  <PresentationFormat>화면 슬라이드 쇼(4:3)</PresentationFormat>
  <Paragraphs>470</Paragraphs>
  <Slides>73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9" baseType="lpstr">
      <vt:lpstr>HY견고딕</vt:lpstr>
      <vt:lpstr>HY견명조</vt:lpstr>
      <vt:lpstr>HY엽서L</vt:lpstr>
      <vt:lpstr>HY헤드라인M</vt:lpstr>
      <vt:lpstr>YDVYMjOStd12</vt:lpstr>
      <vt:lpstr>굴림</vt:lpstr>
      <vt:lpstr>돋움</vt:lpstr>
      <vt:lpstr>맑은 고딕</vt:lpstr>
      <vt:lpstr>한컴바탕</vt:lpstr>
      <vt:lpstr>함초롬바탕</vt:lpstr>
      <vt:lpstr>휴먼둥근헤드라인</vt:lpstr>
      <vt:lpstr>Arial</vt:lpstr>
      <vt:lpstr>Times New Roman</vt:lpstr>
      <vt:lpstr>Verdana</vt:lpstr>
      <vt:lpstr>Wingdings</vt:lpstr>
      <vt:lpstr>마스터</vt:lpstr>
      <vt:lpstr>자료구조 소개</vt:lpstr>
      <vt:lpstr>PowerPoint 프레젠테이션</vt:lpstr>
      <vt:lpstr>1. 자료구조의 이해 : 개념</vt:lpstr>
      <vt:lpstr>1. 자료구조의 이해 : 개념</vt:lpstr>
      <vt:lpstr>1. 자료구조의 이해 : 분류</vt:lpstr>
      <vt:lpstr>1. 자료구조의 이해 : 분류</vt:lpstr>
      <vt:lpstr>2. 자료의 표현</vt:lpstr>
      <vt:lpstr>2. 자료의 표현</vt:lpstr>
      <vt:lpstr>2. 자료의 표현</vt:lpstr>
      <vt:lpstr>2.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논리자료의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  <vt:lpstr>3. 자료의 추상화</vt:lpstr>
      <vt:lpstr>3. 자료의 추상화</vt:lpstr>
      <vt:lpstr>3. 자료의 추상화 : 개념</vt:lpstr>
      <vt:lpstr>3. 자료의 추상화</vt:lpstr>
      <vt:lpstr>4. 알고리즘의 이해</vt:lpstr>
      <vt:lpstr>4. 알고리즘의 이해</vt:lpstr>
      <vt:lpstr>4. 알고리즘의 이해</vt:lpstr>
      <vt:lpstr>5. 알고리즘의 표현 방법</vt:lpstr>
      <vt:lpstr>5. 알고리즘의 표현 방법</vt:lpstr>
      <vt:lpstr>5. 알고리즘의 표현 방법</vt:lpstr>
      <vt:lpstr>5. 알고리즘의 표현 방법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6. 알고리즘의 성능분석</vt:lpstr>
      <vt:lpstr>PowerPoint 프레젠테이션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induk</cp:lastModifiedBy>
  <cp:revision>168</cp:revision>
  <dcterms:created xsi:type="dcterms:W3CDTF">2011-01-05T15:14:06Z</dcterms:created>
  <dcterms:modified xsi:type="dcterms:W3CDTF">2021-06-18T00:10:50Z</dcterms:modified>
</cp:coreProperties>
</file>